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79" r:id="rId4"/>
    <p:sldId id="273" r:id="rId5"/>
    <p:sldId id="272" r:id="rId6"/>
    <p:sldId id="259" r:id="rId7"/>
    <p:sldId id="260" r:id="rId8"/>
    <p:sldId id="261" r:id="rId9"/>
    <p:sldId id="262" r:id="rId10"/>
    <p:sldId id="264" r:id="rId11"/>
    <p:sldId id="277" r:id="rId12"/>
    <p:sldId id="278" r:id="rId13"/>
    <p:sldId id="258" r:id="rId14"/>
    <p:sldId id="263" r:id="rId15"/>
    <p:sldId id="280" r:id="rId16"/>
    <p:sldId id="281" r:id="rId17"/>
    <p:sldId id="282" r:id="rId18"/>
    <p:sldId id="265" r:id="rId19"/>
    <p:sldId id="283" r:id="rId20"/>
    <p:sldId id="284" r:id="rId21"/>
    <p:sldId id="285" r:id="rId22"/>
    <p:sldId id="286" r:id="rId23"/>
    <p:sldId id="266" r:id="rId24"/>
    <p:sldId id="287" r:id="rId25"/>
    <p:sldId id="274" r:id="rId26"/>
    <p:sldId id="275" r:id="rId27"/>
    <p:sldId id="267" r:id="rId28"/>
    <p:sldId id="268" r:id="rId29"/>
    <p:sldId id="269" r:id="rId30"/>
    <p:sldId id="276" r:id="rId31"/>
    <p:sldId id="288" r:id="rId32"/>
    <p:sldId id="289" r:id="rId33"/>
    <p:sldId id="270" r:id="rId34"/>
    <p:sldId id="271"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40" d="100"/>
          <a:sy n="40" d="100"/>
        </p:scale>
        <p:origin x="-1013" y="-994"/>
      </p:cViewPr>
      <p:guideLst>
        <p:guide orient="horz" pos="2160"/>
        <p:guide pos="3840"/>
      </p:guideLst>
    </p:cSldViewPr>
  </p:slideViewPr>
  <p:notesTextViewPr>
    <p:cViewPr>
      <p:scale>
        <a:sx n="1" d="1"/>
        <a:sy n="1" d="1"/>
      </p:scale>
      <p:origin x="0" y="0"/>
    </p:cViewPr>
  </p:notesTextViewPr>
  <p:sorterViewPr>
    <p:cViewPr>
      <p:scale>
        <a:sx n="86" d="100"/>
        <a:sy n="86" d="100"/>
      </p:scale>
      <p:origin x="0" y="89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4559FE-C557-4863-A44C-B1E2E852DFE4}"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808375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4559FE-C557-4863-A44C-B1E2E852DFE4}"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194935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4559FE-C557-4863-A44C-B1E2E852DFE4}"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1746001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4559FE-C557-4863-A44C-B1E2E852DFE4}"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29362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4559FE-C557-4863-A44C-B1E2E852DFE4}" type="datetimeFigureOut">
              <a:rPr lang="en-US" smtClean="0"/>
              <a:t>2/7/2019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3377177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4559FE-C557-4863-A44C-B1E2E852DFE4}"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3723350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4559FE-C557-4863-A44C-B1E2E852DFE4}" type="datetimeFigureOut">
              <a:rPr lang="en-US" smtClean="0"/>
              <a:t>2/7/2019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1492397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4559FE-C557-4863-A44C-B1E2E852DFE4}" type="datetimeFigureOut">
              <a:rPr lang="en-US" smtClean="0"/>
              <a:t>2/7/2019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1650684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4559FE-C557-4863-A44C-B1E2E852DFE4}" type="datetimeFigureOut">
              <a:rPr lang="en-US" smtClean="0"/>
              <a:t>2/7/2019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255521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4559FE-C557-4863-A44C-B1E2E852DFE4}"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1167049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4559FE-C557-4863-A44C-B1E2E852DFE4}" type="datetimeFigureOut">
              <a:rPr lang="en-US" smtClean="0"/>
              <a:t>2/7/2019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9C502D-D19D-4641-A032-B87C946273E0}" type="slidenum">
              <a:rPr lang="en-US" smtClean="0"/>
              <a:t>‹#›</a:t>
            </a:fld>
            <a:endParaRPr lang="en-US"/>
          </a:p>
        </p:txBody>
      </p:sp>
    </p:spTree>
    <p:extLst>
      <p:ext uri="{BB962C8B-B14F-4D97-AF65-F5344CB8AC3E}">
        <p14:creationId xmlns:p14="http://schemas.microsoft.com/office/powerpoint/2010/main" val="4263206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4559FE-C557-4863-A44C-B1E2E852DFE4}" type="datetimeFigureOut">
              <a:rPr lang="en-US" smtClean="0"/>
              <a:t>2/7/2019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9C502D-D19D-4641-A032-B87C946273E0}" type="slidenum">
              <a:rPr lang="en-US" smtClean="0"/>
              <a:t>‹#›</a:t>
            </a:fld>
            <a:endParaRPr lang="en-US"/>
          </a:p>
        </p:txBody>
      </p:sp>
    </p:spTree>
    <p:extLst>
      <p:ext uri="{BB962C8B-B14F-4D97-AF65-F5344CB8AC3E}">
        <p14:creationId xmlns:p14="http://schemas.microsoft.com/office/powerpoint/2010/main" val="940879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s://www2.nerdc.wa-k12.net/scripts/cgiip.exe/WService=wselkirs71/fwemnu01.w"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Welcome to your Student Led Conference PowerPoint Template</a:t>
            </a:r>
            <a:endParaRPr lang="en-US" dirty="0"/>
          </a:p>
        </p:txBody>
      </p:sp>
      <p:sp>
        <p:nvSpPr>
          <p:cNvPr id="3" name="Content Placeholder 2"/>
          <p:cNvSpPr>
            <a:spLocks noGrp="1"/>
          </p:cNvSpPr>
          <p:nvPr>
            <p:ph idx="1"/>
          </p:nvPr>
        </p:nvSpPr>
        <p:spPr/>
        <p:txBody>
          <a:bodyPr/>
          <a:lstStyle/>
          <a:p>
            <a:r>
              <a:rPr lang="en-US" dirty="0" smtClean="0"/>
              <a:t>This </a:t>
            </a:r>
            <a:r>
              <a:rPr lang="en-US" dirty="0"/>
              <a:t>is a project designed to have you reflect and present on how your school and life have going this semester</a:t>
            </a:r>
            <a:r>
              <a:rPr lang="en-US" dirty="0" smtClean="0"/>
              <a:t>.</a:t>
            </a:r>
          </a:p>
          <a:p>
            <a:r>
              <a:rPr lang="en-US" dirty="0" smtClean="0"/>
              <a:t>As </a:t>
            </a:r>
            <a:r>
              <a:rPr lang="en-US" dirty="0"/>
              <a:t>you go through the slides fill in the information thoroughly and completely</a:t>
            </a:r>
            <a:r>
              <a:rPr lang="en-US" dirty="0" smtClean="0"/>
              <a:t>.</a:t>
            </a:r>
          </a:p>
          <a:p>
            <a:r>
              <a:rPr lang="en-US" dirty="0" smtClean="0"/>
              <a:t>You </a:t>
            </a:r>
            <a:r>
              <a:rPr lang="en-US" dirty="0"/>
              <a:t>may add photos or pictures to </a:t>
            </a:r>
            <a:r>
              <a:rPr lang="en-US" dirty="0" smtClean="0"/>
              <a:t>your </a:t>
            </a:r>
            <a:r>
              <a:rPr lang="en-US" dirty="0"/>
              <a:t>presentation as well as picking your own color scheme and fonts AFTER you have put in all your textual information</a:t>
            </a:r>
            <a:r>
              <a:rPr lang="en-US" dirty="0" smtClean="0"/>
              <a:t>.</a:t>
            </a:r>
          </a:p>
          <a:p>
            <a:r>
              <a:rPr lang="en-US" dirty="0" smtClean="0"/>
              <a:t>Go </a:t>
            </a:r>
            <a:r>
              <a:rPr lang="en-US" dirty="0"/>
              <a:t>ahead and get started, but remember this is a presentation about </a:t>
            </a:r>
            <a:r>
              <a:rPr lang="en-US" dirty="0" smtClean="0"/>
              <a:t>you. So </a:t>
            </a:r>
            <a:r>
              <a:rPr lang="en-US" dirty="0"/>
              <a:t>be honest and do your </a:t>
            </a:r>
            <a:r>
              <a:rPr lang="en-US" dirty="0" smtClean="0"/>
              <a:t>best. You will delete </a:t>
            </a:r>
            <a:r>
              <a:rPr lang="en-US" dirty="0"/>
              <a:t>this page after you are done.</a:t>
            </a:r>
          </a:p>
        </p:txBody>
      </p:sp>
    </p:spTree>
    <p:extLst>
      <p:ext uri="{BB962C8B-B14F-4D97-AF65-F5344CB8AC3E}">
        <p14:creationId xmlns:p14="http://schemas.microsoft.com/office/powerpoint/2010/main" val="385529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Challenges and Weaknesses</a:t>
            </a:r>
            <a:endParaRPr lang="en-US" dirty="0"/>
          </a:p>
        </p:txBody>
      </p:sp>
      <p:sp>
        <p:nvSpPr>
          <p:cNvPr id="3" name="Content Placeholder 2"/>
          <p:cNvSpPr>
            <a:spLocks noGrp="1"/>
          </p:cNvSpPr>
          <p:nvPr>
            <p:ph idx="1"/>
          </p:nvPr>
        </p:nvSpPr>
        <p:spPr/>
        <p:txBody>
          <a:bodyPr/>
          <a:lstStyle/>
          <a:p>
            <a:r>
              <a:rPr lang="en-US" dirty="0" smtClean="0"/>
              <a:t>This </a:t>
            </a:r>
            <a:r>
              <a:rPr lang="en-US" dirty="0"/>
              <a:t>is where you put in the things you struggle with in school, in life, in anything. </a:t>
            </a:r>
            <a:endParaRPr lang="en-US" dirty="0" smtClean="0"/>
          </a:p>
          <a:p>
            <a:r>
              <a:rPr lang="en-US" dirty="0" smtClean="0"/>
              <a:t>Things </a:t>
            </a:r>
            <a:r>
              <a:rPr lang="en-US" dirty="0"/>
              <a:t>that frustrate you, or you know are hard for you or that you can’t figure out</a:t>
            </a:r>
            <a:r>
              <a:rPr lang="en-US" dirty="0" smtClean="0"/>
              <a:t>.</a:t>
            </a:r>
          </a:p>
          <a:p>
            <a:r>
              <a:rPr lang="en-US" dirty="0"/>
              <a:t>E</a:t>
            </a:r>
            <a:r>
              <a:rPr lang="en-US" dirty="0" smtClean="0"/>
              <a:t>xample</a:t>
            </a:r>
            <a:r>
              <a:rPr lang="en-US" dirty="0"/>
              <a:t>: I struggle with reading, writing, math, making friends, bullying, handling stress, family issues, feelings, fears, or anxieties.</a:t>
            </a:r>
          </a:p>
        </p:txBody>
      </p:sp>
    </p:spTree>
    <p:extLst>
      <p:ext uri="{BB962C8B-B14F-4D97-AF65-F5344CB8AC3E}">
        <p14:creationId xmlns:p14="http://schemas.microsoft.com/office/powerpoint/2010/main" val="1450943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Areas of Confusion</a:t>
            </a:r>
            <a:endParaRPr lang="en-US" b="1" dirty="0"/>
          </a:p>
        </p:txBody>
      </p:sp>
      <p:sp>
        <p:nvSpPr>
          <p:cNvPr id="3" name="Content Placeholder 2"/>
          <p:cNvSpPr>
            <a:spLocks noGrp="1"/>
          </p:cNvSpPr>
          <p:nvPr>
            <p:ph idx="1"/>
          </p:nvPr>
        </p:nvSpPr>
        <p:spPr/>
        <p:txBody>
          <a:bodyPr/>
          <a:lstStyle/>
          <a:p>
            <a:r>
              <a:rPr lang="en-US" dirty="0" smtClean="0"/>
              <a:t>This is the place where you will put add things that have been confusing for you this year. Is there anything we've been doing in class that is not making sense to you or that you think you need to do better in?</a:t>
            </a:r>
          </a:p>
          <a:p>
            <a:r>
              <a:rPr lang="en-US" dirty="0" smtClean="0"/>
              <a:t>How can your parents and teachers help you with that?</a:t>
            </a:r>
            <a:endParaRPr lang="en-US" dirty="0"/>
          </a:p>
        </p:txBody>
      </p:sp>
    </p:spTree>
    <p:extLst>
      <p:ext uri="{BB962C8B-B14F-4D97-AF65-F5344CB8AC3E}">
        <p14:creationId xmlns:p14="http://schemas.microsoft.com/office/powerpoint/2010/main" val="4185846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Homework</a:t>
            </a:r>
            <a:endParaRPr lang="en-US" b="1" dirty="0"/>
          </a:p>
        </p:txBody>
      </p:sp>
      <p:sp>
        <p:nvSpPr>
          <p:cNvPr id="3" name="Content Placeholder 2"/>
          <p:cNvSpPr>
            <a:spLocks noGrp="1"/>
          </p:cNvSpPr>
          <p:nvPr>
            <p:ph idx="1"/>
          </p:nvPr>
        </p:nvSpPr>
        <p:spPr/>
        <p:txBody>
          <a:bodyPr>
            <a:normAutofit/>
          </a:bodyPr>
          <a:lstStyle/>
          <a:p>
            <a:r>
              <a:rPr lang="en-US" dirty="0" smtClean="0"/>
              <a:t>How has homework been going (amount, type, etc.)? </a:t>
            </a:r>
          </a:p>
          <a:p>
            <a:r>
              <a:rPr lang="en-US" dirty="0" smtClean="0"/>
              <a:t>What has been helpful? </a:t>
            </a:r>
          </a:p>
          <a:p>
            <a:r>
              <a:rPr lang="en-US" dirty="0"/>
              <a:t>H</a:t>
            </a:r>
            <a:r>
              <a:rPr lang="en-US" dirty="0" smtClean="0"/>
              <a:t>as anything felt like busywork that isn't helping you learn? </a:t>
            </a:r>
          </a:p>
          <a:p>
            <a:r>
              <a:rPr lang="en-US" dirty="0" smtClean="0"/>
              <a:t>What can your teachers do to make homework really useful practice for you?</a:t>
            </a:r>
          </a:p>
          <a:p>
            <a:r>
              <a:rPr lang="en-US" dirty="0" smtClean="0"/>
              <a:t>What can be set up for you at home to help you do your best? (Find websites, games, set up a HW routine, determine how you will get books to read at home, find extra practice work, etc.).</a:t>
            </a:r>
            <a:endParaRPr lang="en-US" dirty="0"/>
          </a:p>
        </p:txBody>
      </p:sp>
    </p:spTree>
    <p:extLst>
      <p:ext uri="{BB962C8B-B14F-4D97-AF65-F5344CB8AC3E}">
        <p14:creationId xmlns:p14="http://schemas.microsoft.com/office/powerpoint/2010/main" val="1980061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My Schedule</a:t>
            </a:r>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6575742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Most Successful Classes/Subjects/Best Work</a:t>
            </a:r>
            <a:endParaRPr lang="en-US" dirty="0"/>
          </a:p>
        </p:txBody>
      </p:sp>
      <p:sp>
        <p:nvSpPr>
          <p:cNvPr id="3" name="Content Placeholder 2"/>
          <p:cNvSpPr>
            <a:spLocks noGrp="1"/>
          </p:cNvSpPr>
          <p:nvPr>
            <p:ph idx="1"/>
          </p:nvPr>
        </p:nvSpPr>
        <p:spPr/>
        <p:txBody>
          <a:bodyPr/>
          <a:lstStyle/>
          <a:p>
            <a:r>
              <a:rPr lang="en-US" dirty="0" smtClean="0"/>
              <a:t>Here </a:t>
            </a:r>
            <a:r>
              <a:rPr lang="en-US" dirty="0"/>
              <a:t>is where you put in the class you are the best at and explain why you think its your best performing class. </a:t>
            </a:r>
            <a:endParaRPr lang="en-US" dirty="0" smtClean="0"/>
          </a:p>
          <a:p>
            <a:r>
              <a:rPr lang="en-US" dirty="0" smtClean="0"/>
              <a:t>How </a:t>
            </a:r>
            <a:r>
              <a:rPr lang="en-US" dirty="0"/>
              <a:t>did you become so successful in these subjects? </a:t>
            </a:r>
          </a:p>
          <a:p>
            <a:r>
              <a:rPr lang="en-US" dirty="0" smtClean="0"/>
              <a:t>What </a:t>
            </a:r>
            <a:r>
              <a:rPr lang="en-US" dirty="0"/>
              <a:t>Evidence can you show of this? </a:t>
            </a:r>
          </a:p>
          <a:p>
            <a:r>
              <a:rPr lang="en-US" dirty="0" smtClean="0"/>
              <a:t>You </a:t>
            </a:r>
            <a:r>
              <a:rPr lang="en-US" dirty="0"/>
              <a:t>need </a:t>
            </a:r>
            <a:r>
              <a:rPr lang="en-US" dirty="0" smtClean="0"/>
              <a:t>will be adding samples of your best work on the next pages or in your Navigation binder.</a:t>
            </a:r>
            <a:endParaRPr lang="en-US" dirty="0"/>
          </a:p>
        </p:txBody>
      </p:sp>
    </p:spTree>
    <p:extLst>
      <p:ext uri="{BB962C8B-B14F-4D97-AF65-F5344CB8AC3E}">
        <p14:creationId xmlns:p14="http://schemas.microsoft.com/office/powerpoint/2010/main" val="3325436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51197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75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4204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Toughest Classes/Subjects…</a:t>
            </a:r>
            <a:endParaRPr lang="en-US" dirty="0"/>
          </a:p>
        </p:txBody>
      </p:sp>
      <p:sp>
        <p:nvSpPr>
          <p:cNvPr id="3" name="Content Placeholder 2"/>
          <p:cNvSpPr>
            <a:spLocks noGrp="1"/>
          </p:cNvSpPr>
          <p:nvPr>
            <p:ph idx="1"/>
          </p:nvPr>
        </p:nvSpPr>
        <p:spPr/>
        <p:txBody>
          <a:bodyPr/>
          <a:lstStyle/>
          <a:p>
            <a:r>
              <a:rPr lang="en-US" dirty="0"/>
              <a:t>T</a:t>
            </a:r>
            <a:r>
              <a:rPr lang="en-US" dirty="0" smtClean="0"/>
              <a:t>his </a:t>
            </a:r>
            <a:r>
              <a:rPr lang="en-US" dirty="0"/>
              <a:t>is where you talk about the </a:t>
            </a:r>
            <a:r>
              <a:rPr lang="en-US" dirty="0" smtClean="0"/>
              <a:t>classes </a:t>
            </a:r>
            <a:r>
              <a:rPr lang="en-US" dirty="0"/>
              <a:t>that </a:t>
            </a:r>
            <a:r>
              <a:rPr lang="en-US" dirty="0" smtClean="0"/>
              <a:t>are giving </a:t>
            </a:r>
            <a:r>
              <a:rPr lang="en-US" dirty="0"/>
              <a:t>you the biggest challenge or that you are doing the worst in and explain why you think that is happening</a:t>
            </a:r>
            <a:r>
              <a:rPr lang="en-US" dirty="0" smtClean="0"/>
              <a:t>.</a:t>
            </a:r>
          </a:p>
          <a:p>
            <a:r>
              <a:rPr lang="en-US" dirty="0" smtClean="0"/>
              <a:t>When </a:t>
            </a:r>
            <a:r>
              <a:rPr lang="en-US" dirty="0"/>
              <a:t>did you start to struggle with this subject</a:t>
            </a:r>
            <a:r>
              <a:rPr lang="en-US" dirty="0" smtClean="0"/>
              <a:t>.</a:t>
            </a:r>
          </a:p>
          <a:p>
            <a:r>
              <a:rPr lang="en-US" dirty="0" smtClean="0"/>
              <a:t>Do </a:t>
            </a:r>
            <a:r>
              <a:rPr lang="en-US" dirty="0"/>
              <a:t>you want to overcome this struggle</a:t>
            </a:r>
          </a:p>
        </p:txBody>
      </p:sp>
    </p:spTree>
    <p:extLst>
      <p:ext uri="{BB962C8B-B14F-4D97-AF65-F5344CB8AC3E}">
        <p14:creationId xmlns:p14="http://schemas.microsoft.com/office/powerpoint/2010/main" val="29248322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9383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97242" y="1214438"/>
            <a:ext cx="8670758" cy="2387600"/>
          </a:xfrm>
        </p:spPr>
        <p:txBody>
          <a:bodyPr/>
          <a:lstStyle/>
          <a:p>
            <a:r>
              <a:rPr lang="en-US" b="1" dirty="0" smtClean="0"/>
              <a:t>Student-Led Conference 2019</a:t>
            </a:r>
            <a:endParaRPr lang="en-US" b="1" dirty="0"/>
          </a:p>
        </p:txBody>
      </p:sp>
      <p:sp>
        <p:nvSpPr>
          <p:cNvPr id="3" name="Subtitle 2"/>
          <p:cNvSpPr>
            <a:spLocks noGrp="1"/>
          </p:cNvSpPr>
          <p:nvPr>
            <p:ph type="subTitle" idx="1"/>
          </p:nvPr>
        </p:nvSpPr>
        <p:spPr/>
        <p:txBody>
          <a:bodyPr/>
          <a:lstStyle/>
          <a:p>
            <a:r>
              <a:rPr lang="en-US" dirty="0" smtClean="0"/>
              <a:t>Your Name</a:t>
            </a:r>
          </a:p>
          <a:p>
            <a:r>
              <a:rPr lang="en-US" dirty="0" smtClean="0"/>
              <a:t>Grade Level</a:t>
            </a:r>
            <a:endParaRPr lang="en-US" dirty="0"/>
          </a:p>
        </p:txBody>
      </p:sp>
    </p:spTree>
    <p:extLst>
      <p:ext uri="{BB962C8B-B14F-4D97-AF65-F5344CB8AC3E}">
        <p14:creationId xmlns:p14="http://schemas.microsoft.com/office/powerpoint/2010/main" val="577317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19604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372190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My Term 3 Report Card</a:t>
            </a:r>
            <a:endParaRPr lang="en-US" dirty="0"/>
          </a:p>
        </p:txBody>
      </p:sp>
      <p:sp>
        <p:nvSpPr>
          <p:cNvPr id="3" name="Content Placeholder 2"/>
          <p:cNvSpPr>
            <a:spLocks noGrp="1"/>
          </p:cNvSpPr>
          <p:nvPr>
            <p:ph idx="1"/>
          </p:nvPr>
        </p:nvSpPr>
        <p:spPr>
          <a:xfrm>
            <a:off x="522514" y="1489166"/>
            <a:ext cx="10831286" cy="4687797"/>
          </a:xfrm>
        </p:spPr>
        <p:txBody>
          <a:bodyPr>
            <a:normAutofit/>
          </a:bodyPr>
          <a:lstStyle/>
          <a:p>
            <a:r>
              <a:rPr lang="en-US" dirty="0" smtClean="0"/>
              <a:t>Log </a:t>
            </a:r>
            <a:r>
              <a:rPr lang="en-US" dirty="0"/>
              <a:t>in to your </a:t>
            </a:r>
            <a:r>
              <a:rPr lang="en-US" dirty="0" smtClean="0"/>
              <a:t>Skyward grades as your mentor teacher hands you your report card.</a:t>
            </a:r>
          </a:p>
          <a:p>
            <a:r>
              <a:rPr lang="en-US" dirty="0" smtClean="0"/>
              <a:t>Be ready too discuss each of your grades and the comments that your teachers have added.</a:t>
            </a:r>
          </a:p>
          <a:p>
            <a:r>
              <a:rPr lang="en-US" dirty="0" smtClean="0">
                <a:hlinkClick r:id="rId2"/>
              </a:rPr>
              <a:t>https://www2.nerdc.wa-k12.net/scripts/cgiip.exe/WService=wselkirs71/fwemnu01.w</a:t>
            </a:r>
            <a:endParaRPr lang="en-US" dirty="0" smtClean="0"/>
          </a:p>
        </p:txBody>
      </p:sp>
    </p:spTree>
    <p:extLst>
      <p:ext uri="{BB962C8B-B14F-4D97-AF65-F5344CB8AC3E}">
        <p14:creationId xmlns:p14="http://schemas.microsoft.com/office/powerpoint/2010/main" val="42189622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Standardized Test Scores</a:t>
            </a:r>
            <a:endParaRPr lang="en-US" dirty="0"/>
          </a:p>
        </p:txBody>
      </p:sp>
      <p:sp>
        <p:nvSpPr>
          <p:cNvPr id="3" name="Content Placeholder 2"/>
          <p:cNvSpPr>
            <a:spLocks noGrp="1"/>
          </p:cNvSpPr>
          <p:nvPr>
            <p:ph idx="1"/>
          </p:nvPr>
        </p:nvSpPr>
        <p:spPr>
          <a:xfrm>
            <a:off x="522514" y="1489166"/>
            <a:ext cx="10831286" cy="4687797"/>
          </a:xfrm>
        </p:spPr>
        <p:txBody>
          <a:bodyPr>
            <a:normAutofit/>
          </a:bodyPr>
          <a:lstStyle/>
          <a:p>
            <a:r>
              <a:rPr lang="en-US" dirty="0" smtClean="0"/>
              <a:t>You will now share your standardized test scores from last year…</a:t>
            </a:r>
          </a:p>
          <a:p>
            <a:r>
              <a:rPr lang="en-US" dirty="0" smtClean="0"/>
              <a:t>Compare your ELA, Math, and Science scores with your scores the year before. </a:t>
            </a:r>
          </a:p>
          <a:p>
            <a:r>
              <a:rPr lang="en-US" dirty="0" smtClean="0"/>
              <a:t>Are </a:t>
            </a:r>
            <a:r>
              <a:rPr lang="en-US" dirty="0"/>
              <a:t>you improving</a:t>
            </a:r>
            <a:r>
              <a:rPr lang="en-US" dirty="0" smtClean="0"/>
              <a:t>? Are the scores about the same? </a:t>
            </a:r>
          </a:p>
          <a:p>
            <a:r>
              <a:rPr lang="en-US" dirty="0" smtClean="0"/>
              <a:t>What tests will you be taking this year? </a:t>
            </a:r>
            <a:r>
              <a:rPr lang="en-US" dirty="0"/>
              <a:t>What are you doing to prepare</a:t>
            </a:r>
            <a:r>
              <a:rPr lang="en-US" dirty="0" smtClean="0"/>
              <a:t>?</a:t>
            </a:r>
          </a:p>
          <a:p>
            <a:pPr marL="0" indent="0">
              <a:buNone/>
            </a:pPr>
            <a:endParaRPr lang="en-US" dirty="0" smtClean="0"/>
          </a:p>
        </p:txBody>
      </p:sp>
    </p:spTree>
    <p:extLst>
      <p:ext uri="{BB962C8B-B14F-4D97-AF65-F5344CB8AC3E}">
        <p14:creationId xmlns:p14="http://schemas.microsoft.com/office/powerpoint/2010/main" val="42766786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High School Transcripts</a:t>
            </a:r>
            <a:endParaRPr lang="en-US" b="1" dirty="0"/>
          </a:p>
        </p:txBody>
      </p:sp>
      <p:sp>
        <p:nvSpPr>
          <p:cNvPr id="3" name="Content Placeholder 2"/>
          <p:cNvSpPr>
            <a:spLocks noGrp="1"/>
          </p:cNvSpPr>
          <p:nvPr>
            <p:ph idx="1"/>
          </p:nvPr>
        </p:nvSpPr>
        <p:spPr/>
        <p:txBody>
          <a:bodyPr/>
          <a:lstStyle/>
          <a:p>
            <a:r>
              <a:rPr lang="en-US" dirty="0" smtClean="0"/>
              <a:t>High School only….</a:t>
            </a:r>
          </a:p>
          <a:p>
            <a:r>
              <a:rPr lang="en-US" dirty="0" smtClean="0"/>
              <a:t>Where are you credit-wise?*Share your transcript*</a:t>
            </a:r>
          </a:p>
          <a:p>
            <a:pPr marL="0" indent="0">
              <a:buNone/>
            </a:pPr>
            <a:endParaRPr lang="en-US" dirty="0" smtClean="0"/>
          </a:p>
          <a:p>
            <a:endParaRPr lang="en-US" dirty="0"/>
          </a:p>
        </p:txBody>
      </p:sp>
    </p:spTree>
    <p:extLst>
      <p:ext uri="{BB962C8B-B14F-4D97-AF65-F5344CB8AC3E}">
        <p14:creationId xmlns:p14="http://schemas.microsoft.com/office/powerpoint/2010/main" val="2132038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rmAutofit/>
          </a:bodyPr>
          <a:lstStyle/>
          <a:p>
            <a:pPr algn="ctr"/>
            <a:r>
              <a:rPr lang="en-US" b="1" dirty="0" smtClean="0"/>
              <a:t>Middle School Slide Only </a:t>
            </a:r>
            <a:br>
              <a:rPr lang="en-US" b="1" dirty="0" smtClean="0"/>
            </a:br>
            <a:r>
              <a:rPr lang="en-US" b="1" dirty="0" smtClean="0"/>
              <a:t>My Thoughts on Heading to High School </a:t>
            </a:r>
            <a:endParaRPr lang="en-US" dirty="0"/>
          </a:p>
        </p:txBody>
      </p:sp>
      <p:sp>
        <p:nvSpPr>
          <p:cNvPr id="3" name="Content Placeholder 2"/>
          <p:cNvSpPr>
            <a:spLocks noGrp="1"/>
          </p:cNvSpPr>
          <p:nvPr>
            <p:ph idx="1"/>
          </p:nvPr>
        </p:nvSpPr>
        <p:spPr/>
        <p:txBody>
          <a:bodyPr/>
          <a:lstStyle/>
          <a:p>
            <a:r>
              <a:rPr lang="en-US" dirty="0" smtClean="0"/>
              <a:t>What </a:t>
            </a:r>
            <a:r>
              <a:rPr lang="en-US" dirty="0"/>
              <a:t>are you looking forward to in high school</a:t>
            </a:r>
            <a:r>
              <a:rPr lang="en-US" dirty="0" smtClean="0"/>
              <a:t>?</a:t>
            </a:r>
          </a:p>
          <a:p>
            <a:r>
              <a:rPr lang="en-US" dirty="0" smtClean="0"/>
              <a:t>What </a:t>
            </a:r>
            <a:r>
              <a:rPr lang="en-US" dirty="0"/>
              <a:t>activities are you going to participate in</a:t>
            </a:r>
            <a:r>
              <a:rPr lang="en-US" dirty="0" smtClean="0"/>
              <a:t>?</a:t>
            </a:r>
          </a:p>
          <a:p>
            <a:r>
              <a:rPr lang="en-US" dirty="0" smtClean="0"/>
              <a:t>What </a:t>
            </a:r>
            <a:r>
              <a:rPr lang="en-US" dirty="0"/>
              <a:t>are you fears about high school</a:t>
            </a:r>
            <a:r>
              <a:rPr lang="en-US" dirty="0" smtClean="0"/>
              <a:t>?</a:t>
            </a:r>
          </a:p>
          <a:p>
            <a:r>
              <a:rPr lang="en-US" dirty="0" smtClean="0"/>
              <a:t>What </a:t>
            </a:r>
            <a:r>
              <a:rPr lang="en-US" dirty="0"/>
              <a:t>are your goals?</a:t>
            </a:r>
          </a:p>
        </p:txBody>
      </p:sp>
    </p:spTree>
    <p:extLst>
      <p:ext uri="{BB962C8B-B14F-4D97-AF65-F5344CB8AC3E}">
        <p14:creationId xmlns:p14="http://schemas.microsoft.com/office/powerpoint/2010/main" val="3224989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After High School</a:t>
            </a:r>
            <a:endParaRPr lang="en-US" b="1" dirty="0"/>
          </a:p>
        </p:txBody>
      </p:sp>
      <p:sp>
        <p:nvSpPr>
          <p:cNvPr id="3" name="Content Placeholder 2"/>
          <p:cNvSpPr>
            <a:spLocks noGrp="1"/>
          </p:cNvSpPr>
          <p:nvPr>
            <p:ph idx="1"/>
          </p:nvPr>
        </p:nvSpPr>
        <p:spPr>
          <a:xfrm>
            <a:off x="838200" y="1576639"/>
            <a:ext cx="10515600" cy="4351338"/>
          </a:xfrm>
        </p:spPr>
        <p:txBody>
          <a:bodyPr/>
          <a:lstStyle/>
          <a:p>
            <a:r>
              <a:rPr lang="en-US" dirty="0" smtClean="0"/>
              <a:t>This is </a:t>
            </a:r>
            <a:r>
              <a:rPr lang="en-US" dirty="0"/>
              <a:t>where you can tell us what you think you want to do after you graduate from high school</a:t>
            </a:r>
            <a:r>
              <a:rPr lang="en-US" dirty="0" smtClean="0"/>
              <a:t>.</a:t>
            </a:r>
          </a:p>
          <a:p>
            <a:r>
              <a:rPr lang="en-US" dirty="0" smtClean="0"/>
              <a:t>What do you dream about your future?</a:t>
            </a:r>
          </a:p>
          <a:p>
            <a:r>
              <a:rPr lang="en-US" dirty="0" smtClean="0"/>
              <a:t>College</a:t>
            </a:r>
            <a:r>
              <a:rPr lang="en-US" dirty="0"/>
              <a:t>? Job? Careers? Travel? House? Family? Kids? Alone? </a:t>
            </a:r>
            <a:r>
              <a:rPr lang="en-US" dirty="0" smtClean="0"/>
              <a:t>Pets?</a:t>
            </a:r>
          </a:p>
          <a:p>
            <a:r>
              <a:rPr lang="en-US" dirty="0" smtClean="0"/>
              <a:t>Do you </a:t>
            </a:r>
            <a:r>
              <a:rPr lang="en-US" dirty="0"/>
              <a:t>have a back up plan if this one falls through</a:t>
            </a:r>
          </a:p>
        </p:txBody>
      </p:sp>
    </p:spTree>
    <p:extLst>
      <p:ext uri="{BB962C8B-B14F-4D97-AF65-F5344CB8AC3E}">
        <p14:creationId xmlns:p14="http://schemas.microsoft.com/office/powerpoint/2010/main" val="3155770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513" y="500062"/>
            <a:ext cx="11260183" cy="1325563"/>
          </a:xfrm>
        </p:spPr>
        <p:txBody>
          <a:bodyPr>
            <a:normAutofit/>
          </a:bodyPr>
          <a:lstStyle/>
          <a:p>
            <a:pPr algn="ctr"/>
            <a:r>
              <a:rPr lang="en-US" b="1" dirty="0" smtClean="0"/>
              <a:t>Post High School Goals</a:t>
            </a:r>
            <a:endParaRPr lang="en-US" dirty="0"/>
          </a:p>
        </p:txBody>
      </p:sp>
      <p:sp>
        <p:nvSpPr>
          <p:cNvPr id="3" name="Content Placeholder 2"/>
          <p:cNvSpPr>
            <a:spLocks noGrp="1"/>
          </p:cNvSpPr>
          <p:nvPr>
            <p:ph idx="1"/>
          </p:nvPr>
        </p:nvSpPr>
        <p:spPr/>
        <p:txBody>
          <a:bodyPr/>
          <a:lstStyle/>
          <a:p>
            <a:r>
              <a:rPr lang="en-US" dirty="0" smtClean="0"/>
              <a:t>What </a:t>
            </a:r>
            <a:r>
              <a:rPr lang="en-US" dirty="0"/>
              <a:t>activities are you going to participate in as an adult</a:t>
            </a:r>
            <a:r>
              <a:rPr lang="en-US" dirty="0" smtClean="0"/>
              <a:t>?</a:t>
            </a:r>
          </a:p>
          <a:p>
            <a:r>
              <a:rPr lang="en-US" dirty="0" smtClean="0"/>
              <a:t>What </a:t>
            </a:r>
            <a:r>
              <a:rPr lang="en-US" dirty="0"/>
              <a:t>are you fears about life after high school</a:t>
            </a:r>
            <a:r>
              <a:rPr lang="en-US" dirty="0" smtClean="0"/>
              <a:t>?</a:t>
            </a:r>
          </a:p>
          <a:p>
            <a:r>
              <a:rPr lang="en-US" dirty="0" smtClean="0"/>
              <a:t>What </a:t>
            </a:r>
            <a:r>
              <a:rPr lang="en-US" dirty="0"/>
              <a:t>are your life goals? (five years from </a:t>
            </a:r>
            <a:r>
              <a:rPr lang="en-US" dirty="0" smtClean="0"/>
              <a:t>now)</a:t>
            </a:r>
          </a:p>
          <a:p>
            <a:r>
              <a:rPr lang="en-US" dirty="0"/>
              <a:t>W</a:t>
            </a:r>
            <a:r>
              <a:rPr lang="en-US" dirty="0" smtClean="0"/>
              <a:t>hat </a:t>
            </a:r>
            <a:r>
              <a:rPr lang="en-US" dirty="0"/>
              <a:t>do you need to do to support these goals</a:t>
            </a:r>
            <a:r>
              <a:rPr lang="en-US" dirty="0" smtClean="0"/>
              <a:t>?</a:t>
            </a:r>
          </a:p>
          <a:p>
            <a:r>
              <a:rPr lang="en-US" dirty="0" smtClean="0"/>
              <a:t>What </a:t>
            </a:r>
            <a:r>
              <a:rPr lang="en-US" dirty="0"/>
              <a:t>do you need the adults in your life to do to support these goals</a:t>
            </a:r>
            <a:r>
              <a:rPr lang="en-US" dirty="0" smtClean="0"/>
              <a:t>?</a:t>
            </a:r>
            <a:endParaRPr lang="en-US" dirty="0"/>
          </a:p>
        </p:txBody>
      </p:sp>
    </p:spTree>
    <p:extLst>
      <p:ext uri="{BB962C8B-B14F-4D97-AF65-F5344CB8AC3E}">
        <p14:creationId xmlns:p14="http://schemas.microsoft.com/office/powerpoint/2010/main" val="3139160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Support People in Your Life</a:t>
            </a:r>
            <a:br>
              <a:rPr lang="en-US" b="1" dirty="0" smtClean="0"/>
            </a:br>
            <a:endParaRPr lang="en-US" b="1" dirty="0"/>
          </a:p>
        </p:txBody>
      </p:sp>
      <p:sp>
        <p:nvSpPr>
          <p:cNvPr id="3" name="Content Placeholder 2"/>
          <p:cNvSpPr>
            <a:spLocks noGrp="1"/>
          </p:cNvSpPr>
          <p:nvPr>
            <p:ph idx="1"/>
          </p:nvPr>
        </p:nvSpPr>
        <p:spPr>
          <a:xfrm>
            <a:off x="838200" y="1552576"/>
            <a:ext cx="10515600" cy="4351338"/>
          </a:xfrm>
        </p:spPr>
        <p:txBody>
          <a:bodyPr/>
          <a:lstStyle/>
          <a:p>
            <a:r>
              <a:rPr lang="en-US" dirty="0" smtClean="0"/>
              <a:t>This </a:t>
            </a:r>
            <a:r>
              <a:rPr lang="en-US" dirty="0"/>
              <a:t>is where you tell us who is in your life that can help you. </a:t>
            </a:r>
            <a:endParaRPr lang="en-US" dirty="0" smtClean="0"/>
          </a:p>
          <a:p>
            <a:r>
              <a:rPr lang="en-US" dirty="0" smtClean="0"/>
              <a:t>Parents</a:t>
            </a:r>
            <a:r>
              <a:rPr lang="en-US" dirty="0"/>
              <a:t>, Grandparents, siblings, special teachers or friends, pastors, uncles, mentors, anybody who you know can help you with your life and future</a:t>
            </a:r>
            <a:r>
              <a:rPr lang="en-US" dirty="0" smtClean="0"/>
              <a:t>.</a:t>
            </a:r>
          </a:p>
          <a:p>
            <a:r>
              <a:rPr lang="en-US" dirty="0" smtClean="0"/>
              <a:t>Explain </a:t>
            </a:r>
            <a:r>
              <a:rPr lang="en-US" dirty="0"/>
              <a:t>how these people help you</a:t>
            </a:r>
            <a:r>
              <a:rPr lang="en-US" dirty="0" smtClean="0"/>
              <a:t/>
            </a:r>
            <a:br>
              <a:rPr lang="en-US" dirty="0" smtClean="0"/>
            </a:br>
            <a:endParaRPr lang="en-US" dirty="0"/>
          </a:p>
        </p:txBody>
      </p:sp>
    </p:spTree>
    <p:extLst>
      <p:ext uri="{BB962C8B-B14F-4D97-AF65-F5344CB8AC3E}">
        <p14:creationId xmlns:p14="http://schemas.microsoft.com/office/powerpoint/2010/main" val="15074316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Last Thoughts…and Thank </a:t>
            </a:r>
            <a:r>
              <a:rPr lang="en-US" b="1" dirty="0" err="1" smtClean="0"/>
              <a:t>You’s</a:t>
            </a:r>
            <a:endParaRPr lang="en-US" dirty="0"/>
          </a:p>
        </p:txBody>
      </p:sp>
      <p:sp>
        <p:nvSpPr>
          <p:cNvPr id="3" name="Content Placeholder 2"/>
          <p:cNvSpPr>
            <a:spLocks noGrp="1"/>
          </p:cNvSpPr>
          <p:nvPr>
            <p:ph idx="1"/>
          </p:nvPr>
        </p:nvSpPr>
        <p:spPr/>
        <p:txBody>
          <a:bodyPr/>
          <a:lstStyle/>
          <a:p>
            <a:r>
              <a:rPr lang="en-US" dirty="0" smtClean="0"/>
              <a:t>This </a:t>
            </a:r>
            <a:r>
              <a:rPr lang="en-US" dirty="0"/>
              <a:t>is where you wrap it all up. A quote, a picture something to give the presentation closure</a:t>
            </a:r>
            <a:r>
              <a:rPr lang="en-US" dirty="0" smtClean="0"/>
              <a:t>.</a:t>
            </a:r>
          </a:p>
          <a:p>
            <a:r>
              <a:rPr lang="en-US" dirty="0" smtClean="0"/>
              <a:t>And </a:t>
            </a:r>
            <a:r>
              <a:rPr lang="en-US" dirty="0"/>
              <a:t>of course </a:t>
            </a:r>
            <a:r>
              <a:rPr lang="en-US" dirty="0" smtClean="0"/>
              <a:t>you will want to give a </a:t>
            </a:r>
            <a:r>
              <a:rPr lang="en-US" dirty="0"/>
              <a:t>big thank you </a:t>
            </a:r>
            <a:r>
              <a:rPr lang="en-US" dirty="0" smtClean="0"/>
              <a:t>to everyone </a:t>
            </a:r>
            <a:r>
              <a:rPr lang="en-US" dirty="0"/>
              <a:t>who attended.</a:t>
            </a:r>
          </a:p>
        </p:txBody>
      </p:sp>
    </p:spTree>
    <p:extLst>
      <p:ext uri="{BB962C8B-B14F-4D97-AF65-F5344CB8AC3E}">
        <p14:creationId xmlns:p14="http://schemas.microsoft.com/office/powerpoint/2010/main" val="523450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Who Am I?</a:t>
            </a:r>
            <a:endParaRPr lang="en-US" b="1" dirty="0"/>
          </a:p>
        </p:txBody>
      </p:sp>
      <p:sp>
        <p:nvSpPr>
          <p:cNvPr id="3" name="Content Placeholder 2"/>
          <p:cNvSpPr>
            <a:spLocks noGrp="1"/>
          </p:cNvSpPr>
          <p:nvPr>
            <p:ph idx="1"/>
          </p:nvPr>
        </p:nvSpPr>
        <p:spPr/>
        <p:txBody>
          <a:bodyPr/>
          <a:lstStyle/>
          <a:p>
            <a:r>
              <a:rPr lang="en-US" dirty="0" smtClean="0"/>
              <a:t>This is where you will introduce yourself and tell the attendees a little bit about you.</a:t>
            </a:r>
          </a:p>
          <a:p>
            <a:r>
              <a:rPr lang="en-US" dirty="0" smtClean="0"/>
              <a:t>You will need to add your picture. </a:t>
            </a:r>
            <a:endParaRPr lang="en-US" dirty="0"/>
          </a:p>
          <a:p>
            <a:r>
              <a:rPr lang="en-US" dirty="0" smtClean="0"/>
              <a:t>Ideas…. What is important to you… </a:t>
            </a:r>
          </a:p>
          <a:p>
            <a:r>
              <a:rPr lang="en-US" dirty="0" smtClean="0"/>
              <a:t>When are you the happiest?</a:t>
            </a:r>
          </a:p>
          <a:p>
            <a:r>
              <a:rPr lang="en-US" dirty="0" smtClean="0"/>
              <a:t>What was the best day in your life so far?</a:t>
            </a:r>
          </a:p>
          <a:p>
            <a:r>
              <a:rPr lang="en-US" dirty="0" smtClean="0"/>
              <a:t>Who do you admire?</a:t>
            </a:r>
            <a:endParaRPr lang="en-US" dirty="0"/>
          </a:p>
        </p:txBody>
      </p:sp>
    </p:spTree>
    <p:extLst>
      <p:ext uri="{BB962C8B-B14F-4D97-AF65-F5344CB8AC3E}">
        <p14:creationId xmlns:p14="http://schemas.microsoft.com/office/powerpoint/2010/main" val="37816060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For Juniors Only</a:t>
            </a:r>
            <a:br>
              <a:rPr lang="en-US" b="1" dirty="0" smtClean="0"/>
            </a:br>
            <a:r>
              <a:rPr lang="en-US" b="1" dirty="0" smtClean="0"/>
              <a:t>My reflection on my years in high school</a:t>
            </a:r>
            <a:endParaRPr lang="en-US" b="1" dirty="0"/>
          </a:p>
        </p:txBody>
      </p:sp>
      <p:sp>
        <p:nvSpPr>
          <p:cNvPr id="3" name="Content Placeholder 2"/>
          <p:cNvSpPr>
            <a:spLocks noGrp="1"/>
          </p:cNvSpPr>
          <p:nvPr>
            <p:ph idx="1"/>
          </p:nvPr>
        </p:nvSpPr>
        <p:spPr/>
        <p:txBody>
          <a:bodyPr/>
          <a:lstStyle/>
          <a:p>
            <a:r>
              <a:rPr lang="en-US" dirty="0" smtClean="0"/>
              <a:t>Select a quote </a:t>
            </a:r>
            <a:r>
              <a:rPr lang="en-US" dirty="0"/>
              <a:t>that </a:t>
            </a:r>
            <a:r>
              <a:rPr lang="en-US" dirty="0" smtClean="0"/>
              <a:t>presents </a:t>
            </a:r>
            <a:r>
              <a:rPr lang="en-US" dirty="0"/>
              <a:t>your philosophy of </a:t>
            </a:r>
            <a:r>
              <a:rPr lang="en-US" dirty="0" smtClean="0"/>
              <a:t>life to show during your reflection.</a:t>
            </a:r>
          </a:p>
          <a:p>
            <a:r>
              <a:rPr lang="en-US" dirty="0" smtClean="0"/>
              <a:t>Verbally </a:t>
            </a:r>
            <a:r>
              <a:rPr lang="en-US" dirty="0"/>
              <a:t>talk about these </a:t>
            </a:r>
            <a:r>
              <a:rPr lang="en-US" dirty="0" smtClean="0"/>
              <a:t>topics:</a:t>
            </a:r>
          </a:p>
          <a:p>
            <a:r>
              <a:rPr lang="en-US" dirty="0" smtClean="0"/>
              <a:t>As </a:t>
            </a:r>
            <a:r>
              <a:rPr lang="en-US" dirty="0"/>
              <a:t>you reflect on your high school experience, how have you grown/changed in </a:t>
            </a:r>
            <a:r>
              <a:rPr lang="en-US" dirty="0" smtClean="0"/>
              <a:t>since you started high school? </a:t>
            </a:r>
          </a:p>
          <a:p>
            <a:r>
              <a:rPr lang="en-US" dirty="0" smtClean="0"/>
              <a:t>What </a:t>
            </a:r>
            <a:r>
              <a:rPr lang="en-US" dirty="0"/>
              <a:t>has caused this </a:t>
            </a:r>
            <a:r>
              <a:rPr lang="en-US" dirty="0" smtClean="0"/>
              <a:t>growth?</a:t>
            </a:r>
          </a:p>
          <a:p>
            <a:r>
              <a:rPr lang="en-US" dirty="0" smtClean="0"/>
              <a:t>If </a:t>
            </a:r>
            <a:r>
              <a:rPr lang="en-US" dirty="0"/>
              <a:t>you met your 9th grade self, what advice would you give him/her</a:t>
            </a:r>
            <a:r>
              <a:rPr lang="en-US" dirty="0" smtClean="0"/>
              <a:t>? </a:t>
            </a:r>
          </a:p>
          <a:p>
            <a:r>
              <a:rPr lang="en-US" dirty="0" smtClean="0"/>
              <a:t>What </a:t>
            </a:r>
            <a:r>
              <a:rPr lang="en-US" dirty="0"/>
              <a:t>will be your outlook going </a:t>
            </a:r>
            <a:r>
              <a:rPr lang="en-US" dirty="0" smtClean="0"/>
              <a:t>forward?</a:t>
            </a:r>
          </a:p>
          <a:p>
            <a:r>
              <a:rPr lang="en-US" dirty="0" smtClean="0"/>
              <a:t>What </a:t>
            </a:r>
            <a:r>
              <a:rPr lang="en-US" dirty="0"/>
              <a:t>do you want to be remembered for? My Legacy </a:t>
            </a:r>
            <a:r>
              <a:rPr lang="en-US" dirty="0" smtClean="0"/>
              <a:t>will be…..</a:t>
            </a:r>
            <a:endParaRPr lang="en-US" dirty="0"/>
          </a:p>
        </p:txBody>
      </p:sp>
    </p:spTree>
    <p:extLst>
      <p:ext uri="{BB962C8B-B14F-4D97-AF65-F5344CB8AC3E}">
        <p14:creationId xmlns:p14="http://schemas.microsoft.com/office/powerpoint/2010/main" val="1436560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Community Service</a:t>
            </a:r>
            <a:endParaRPr lang="en-US" b="1"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096264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Contributions to our Community</a:t>
            </a:r>
            <a:endParaRPr lang="en-US" b="1"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454483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Ok You’re Done with entering data! But…you’re not Finished…</a:t>
            </a:r>
            <a:endParaRPr lang="en-US" dirty="0"/>
          </a:p>
        </p:txBody>
      </p:sp>
      <p:sp>
        <p:nvSpPr>
          <p:cNvPr id="3" name="Content Placeholder 2"/>
          <p:cNvSpPr>
            <a:spLocks noGrp="1"/>
          </p:cNvSpPr>
          <p:nvPr>
            <p:ph idx="1"/>
          </p:nvPr>
        </p:nvSpPr>
        <p:spPr>
          <a:xfrm>
            <a:off x="838200" y="1825625"/>
            <a:ext cx="10515600" cy="4627426"/>
          </a:xfrm>
        </p:spPr>
        <p:txBody>
          <a:bodyPr>
            <a:normAutofit/>
          </a:bodyPr>
          <a:lstStyle/>
          <a:p>
            <a:r>
              <a:rPr lang="en-US" dirty="0" smtClean="0"/>
              <a:t>Yes you may be done with filling in the required data and information. But you are far from finishing. </a:t>
            </a:r>
          </a:p>
          <a:p>
            <a:r>
              <a:rPr lang="en-US" dirty="0" smtClean="0"/>
              <a:t>To be </a:t>
            </a:r>
            <a:r>
              <a:rPr lang="en-US" dirty="0"/>
              <a:t>FINISHED means you’ve gone back over it, edited it, added personal touches, photos, clip art, videos, links, and put extra effort into it. </a:t>
            </a:r>
            <a:endParaRPr lang="en-US" dirty="0" smtClean="0"/>
          </a:p>
          <a:p>
            <a:r>
              <a:rPr lang="en-US" dirty="0" smtClean="0"/>
              <a:t>DO </a:t>
            </a:r>
            <a:r>
              <a:rPr lang="en-US" dirty="0"/>
              <a:t>THAT NOW</a:t>
            </a:r>
            <a:r>
              <a:rPr lang="en-US" dirty="0" smtClean="0"/>
              <a:t>!</a:t>
            </a:r>
          </a:p>
        </p:txBody>
      </p:sp>
    </p:spTree>
    <p:extLst>
      <p:ext uri="{BB962C8B-B14F-4D97-AF65-F5344CB8AC3E}">
        <p14:creationId xmlns:p14="http://schemas.microsoft.com/office/powerpoint/2010/main" val="7418105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Practice Means Perfect</a:t>
            </a:r>
            <a:endParaRPr lang="en-US" b="1" dirty="0"/>
          </a:p>
        </p:txBody>
      </p:sp>
      <p:sp>
        <p:nvSpPr>
          <p:cNvPr id="3" name="Content Placeholder 2"/>
          <p:cNvSpPr>
            <a:spLocks noGrp="1"/>
          </p:cNvSpPr>
          <p:nvPr>
            <p:ph idx="1"/>
          </p:nvPr>
        </p:nvSpPr>
        <p:spPr/>
        <p:txBody>
          <a:bodyPr/>
          <a:lstStyle/>
          <a:p>
            <a:r>
              <a:rPr lang="en-US" dirty="0" smtClean="0"/>
              <a:t>Finally, you will need to practice your delivery so you look professional! </a:t>
            </a:r>
          </a:p>
          <a:p>
            <a:r>
              <a:rPr lang="en-US" dirty="0" smtClean="0"/>
              <a:t>This means more than just reading it through. You need to practice your presentation by presenting it to a friend or teacher.</a:t>
            </a:r>
          </a:p>
          <a:p>
            <a:r>
              <a:rPr lang="en-US" dirty="0" smtClean="0"/>
              <a:t>Then, decide who you are you going to invite to your conference and how are you going to dress up to look professional.</a:t>
            </a:r>
          </a:p>
          <a:p>
            <a:endParaRPr lang="en-US" dirty="0"/>
          </a:p>
        </p:txBody>
      </p:sp>
    </p:spTree>
    <p:extLst>
      <p:ext uri="{BB962C8B-B14F-4D97-AF65-F5344CB8AC3E}">
        <p14:creationId xmlns:p14="http://schemas.microsoft.com/office/powerpoint/2010/main" val="2767736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Personal Information</a:t>
            </a:r>
            <a:endParaRPr lang="en-US" b="1" dirty="0"/>
          </a:p>
        </p:txBody>
      </p:sp>
      <p:sp>
        <p:nvSpPr>
          <p:cNvPr id="3" name="Content Placeholder 2"/>
          <p:cNvSpPr>
            <a:spLocks noGrp="1"/>
          </p:cNvSpPr>
          <p:nvPr>
            <p:ph idx="1"/>
          </p:nvPr>
        </p:nvSpPr>
        <p:spPr/>
        <p:txBody>
          <a:bodyPr/>
          <a:lstStyle/>
          <a:p>
            <a:r>
              <a:rPr lang="en-US" dirty="0" smtClean="0"/>
              <a:t>This </a:t>
            </a:r>
            <a:r>
              <a:rPr lang="en-US" dirty="0"/>
              <a:t>slide is your chance to get anything off your chest that you want to tell your teachers and family about things you need them to know. </a:t>
            </a:r>
            <a:endParaRPr lang="en-US" dirty="0" smtClean="0"/>
          </a:p>
          <a:p>
            <a:r>
              <a:rPr lang="en-US" dirty="0" smtClean="0"/>
              <a:t>Things </a:t>
            </a:r>
            <a:r>
              <a:rPr lang="en-US" dirty="0"/>
              <a:t>that frustrate you, things you appreciate. </a:t>
            </a:r>
            <a:endParaRPr lang="en-US" dirty="0" smtClean="0"/>
          </a:p>
          <a:p>
            <a:r>
              <a:rPr lang="en-US" dirty="0" smtClean="0"/>
              <a:t>How </a:t>
            </a:r>
            <a:r>
              <a:rPr lang="en-US" dirty="0"/>
              <a:t>do you feel about school and your life?</a:t>
            </a:r>
            <a:r>
              <a:rPr lang="en-US" dirty="0" smtClean="0"/>
              <a:t/>
            </a:r>
            <a:br>
              <a:rPr lang="en-US" dirty="0" smtClean="0"/>
            </a:br>
            <a:endParaRPr lang="en-US" dirty="0"/>
          </a:p>
        </p:txBody>
      </p:sp>
    </p:spTree>
    <p:extLst>
      <p:ext uri="{BB962C8B-B14F-4D97-AF65-F5344CB8AC3E}">
        <p14:creationId xmlns:p14="http://schemas.microsoft.com/office/powerpoint/2010/main" val="1558343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Activities and Interests</a:t>
            </a:r>
            <a:endParaRPr lang="en-US" dirty="0"/>
          </a:p>
        </p:txBody>
      </p:sp>
      <p:sp>
        <p:nvSpPr>
          <p:cNvPr id="3" name="Content Placeholder 2"/>
          <p:cNvSpPr>
            <a:spLocks noGrp="1"/>
          </p:cNvSpPr>
          <p:nvPr>
            <p:ph idx="1"/>
          </p:nvPr>
        </p:nvSpPr>
        <p:spPr/>
        <p:txBody>
          <a:bodyPr/>
          <a:lstStyle/>
          <a:p>
            <a:r>
              <a:rPr lang="en-US" dirty="0" smtClean="0"/>
              <a:t>This </a:t>
            </a:r>
            <a:r>
              <a:rPr lang="en-US" dirty="0"/>
              <a:t>is where you tell us about who you are and what you like to do for fun/hobby/interest</a:t>
            </a:r>
            <a:r>
              <a:rPr lang="en-US" dirty="0" smtClean="0"/>
              <a:t>.</a:t>
            </a:r>
          </a:p>
          <a:p>
            <a:r>
              <a:rPr lang="en-US" dirty="0" smtClean="0"/>
              <a:t>What </a:t>
            </a:r>
            <a:r>
              <a:rPr lang="en-US" dirty="0"/>
              <a:t>school activities are you doing right now</a:t>
            </a:r>
            <a:r>
              <a:rPr lang="en-US" dirty="0" smtClean="0"/>
              <a:t>?</a:t>
            </a:r>
          </a:p>
          <a:p>
            <a:r>
              <a:rPr lang="en-US" dirty="0" smtClean="0"/>
              <a:t>What </a:t>
            </a:r>
            <a:r>
              <a:rPr lang="en-US" dirty="0"/>
              <a:t>do you like to do for fun/afterschool/weekends</a:t>
            </a:r>
            <a:r>
              <a:rPr lang="en-US" dirty="0" smtClean="0"/>
              <a:t>.</a:t>
            </a:r>
          </a:p>
          <a:p>
            <a:r>
              <a:rPr lang="en-US" dirty="0" smtClean="0"/>
              <a:t>What </a:t>
            </a:r>
            <a:r>
              <a:rPr lang="en-US" dirty="0"/>
              <a:t>are you a nerd about? What do you get excited about</a:t>
            </a:r>
            <a:r>
              <a:rPr lang="en-US" dirty="0" smtClean="0"/>
              <a:t>? </a:t>
            </a:r>
          </a:p>
          <a:p>
            <a:r>
              <a:rPr lang="en-US" dirty="0" smtClean="0"/>
              <a:t>Don’t </a:t>
            </a:r>
            <a:r>
              <a:rPr lang="en-US" dirty="0"/>
              <a:t>forget photos, poems, art, etc.</a:t>
            </a:r>
          </a:p>
        </p:txBody>
      </p:sp>
    </p:spTree>
    <p:extLst>
      <p:ext uri="{BB962C8B-B14F-4D97-AF65-F5344CB8AC3E}">
        <p14:creationId xmlns:p14="http://schemas.microsoft.com/office/powerpoint/2010/main" val="874336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Goals for This Year</a:t>
            </a:r>
            <a:endParaRPr lang="en-US" dirty="0"/>
          </a:p>
        </p:txBody>
      </p:sp>
      <p:sp>
        <p:nvSpPr>
          <p:cNvPr id="3" name="Content Placeholder 2"/>
          <p:cNvSpPr>
            <a:spLocks noGrp="1"/>
          </p:cNvSpPr>
          <p:nvPr>
            <p:ph idx="1"/>
          </p:nvPr>
        </p:nvSpPr>
        <p:spPr/>
        <p:txBody>
          <a:bodyPr/>
          <a:lstStyle/>
          <a:p>
            <a:r>
              <a:rPr lang="en-US" dirty="0" smtClean="0"/>
              <a:t>What </a:t>
            </a:r>
            <a:r>
              <a:rPr lang="en-US" dirty="0"/>
              <a:t>are your main goals for school, academics, grades, </a:t>
            </a:r>
            <a:r>
              <a:rPr lang="en-US" dirty="0" smtClean="0"/>
              <a:t>classes for the rest of this year?</a:t>
            </a:r>
          </a:p>
        </p:txBody>
      </p:sp>
    </p:spTree>
    <p:extLst>
      <p:ext uri="{BB962C8B-B14F-4D97-AF65-F5344CB8AC3E}">
        <p14:creationId xmlns:p14="http://schemas.microsoft.com/office/powerpoint/2010/main" val="36958084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Goals for This Year</a:t>
            </a:r>
            <a:endParaRPr lang="en-US" dirty="0"/>
          </a:p>
        </p:txBody>
      </p:sp>
      <p:sp>
        <p:nvSpPr>
          <p:cNvPr id="3" name="Content Placeholder 2"/>
          <p:cNvSpPr>
            <a:spLocks noGrp="1"/>
          </p:cNvSpPr>
          <p:nvPr>
            <p:ph idx="1"/>
          </p:nvPr>
        </p:nvSpPr>
        <p:spPr/>
        <p:txBody>
          <a:bodyPr/>
          <a:lstStyle/>
          <a:p>
            <a:r>
              <a:rPr lang="en-US" dirty="0" smtClean="0"/>
              <a:t>What </a:t>
            </a:r>
            <a:r>
              <a:rPr lang="en-US" dirty="0"/>
              <a:t>are your social goals (friends/family/life</a:t>
            </a:r>
            <a:r>
              <a:rPr lang="en-US" dirty="0" smtClean="0"/>
              <a:t>) for the rest of the year?</a:t>
            </a:r>
          </a:p>
        </p:txBody>
      </p:sp>
    </p:spTree>
    <p:extLst>
      <p:ext uri="{BB962C8B-B14F-4D97-AF65-F5344CB8AC3E}">
        <p14:creationId xmlns:p14="http://schemas.microsoft.com/office/powerpoint/2010/main" val="941030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Goals for This Year</a:t>
            </a:r>
            <a:endParaRPr lang="en-US" dirty="0"/>
          </a:p>
        </p:txBody>
      </p:sp>
      <p:sp>
        <p:nvSpPr>
          <p:cNvPr id="3" name="Content Placeholder 2"/>
          <p:cNvSpPr>
            <a:spLocks noGrp="1"/>
          </p:cNvSpPr>
          <p:nvPr>
            <p:ph idx="1"/>
          </p:nvPr>
        </p:nvSpPr>
        <p:spPr/>
        <p:txBody>
          <a:bodyPr/>
          <a:lstStyle/>
          <a:p>
            <a:r>
              <a:rPr lang="en-US" dirty="0" smtClean="0"/>
              <a:t>What </a:t>
            </a:r>
            <a:r>
              <a:rPr lang="en-US" dirty="0"/>
              <a:t>are your goals for your interests(sports/hobbies/activities</a:t>
            </a:r>
            <a:r>
              <a:rPr lang="en-US" dirty="0" smtClean="0"/>
              <a:t>) for the rest of this year?</a:t>
            </a:r>
            <a:endParaRPr lang="en-US" dirty="0"/>
          </a:p>
        </p:txBody>
      </p:sp>
    </p:spTree>
    <p:extLst>
      <p:ext uri="{BB962C8B-B14F-4D97-AF65-F5344CB8AC3E}">
        <p14:creationId xmlns:p14="http://schemas.microsoft.com/office/powerpoint/2010/main" val="3601274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My Personal Strengths</a:t>
            </a:r>
            <a:br>
              <a:rPr lang="en-US" b="1" dirty="0" smtClean="0"/>
            </a:br>
            <a:endParaRPr lang="en-US" b="1" dirty="0"/>
          </a:p>
        </p:txBody>
      </p:sp>
      <p:sp>
        <p:nvSpPr>
          <p:cNvPr id="3" name="Content Placeholder 2"/>
          <p:cNvSpPr>
            <a:spLocks noGrp="1"/>
          </p:cNvSpPr>
          <p:nvPr>
            <p:ph idx="1"/>
          </p:nvPr>
        </p:nvSpPr>
        <p:spPr/>
        <p:txBody>
          <a:bodyPr/>
          <a:lstStyle/>
          <a:p>
            <a:r>
              <a:rPr lang="en-US" dirty="0" smtClean="0"/>
              <a:t>What </a:t>
            </a:r>
            <a:r>
              <a:rPr lang="en-US" dirty="0"/>
              <a:t>are you good at in life? Not just school subjects, but skills, hobbies, social skills, ways you think act or do things</a:t>
            </a:r>
            <a:r>
              <a:rPr lang="en-US" dirty="0" smtClean="0"/>
              <a:t>.</a:t>
            </a:r>
          </a:p>
          <a:p>
            <a:r>
              <a:rPr lang="en-US" dirty="0" smtClean="0"/>
              <a:t>Examples</a:t>
            </a:r>
            <a:r>
              <a:rPr lang="en-US" dirty="0"/>
              <a:t>: Strong reader, writer, math, video games, sports, computers, babysitting, skateboarding, texting, fashion, listening, cooking etc.</a:t>
            </a:r>
          </a:p>
        </p:txBody>
      </p:sp>
    </p:spTree>
    <p:extLst>
      <p:ext uri="{BB962C8B-B14F-4D97-AF65-F5344CB8AC3E}">
        <p14:creationId xmlns:p14="http://schemas.microsoft.com/office/powerpoint/2010/main" val="490828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1352</Words>
  <Application>Microsoft Office PowerPoint</Application>
  <PresentationFormat>Custom</PresentationFormat>
  <Paragraphs>110</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Welcome to your Student Led Conference PowerPoint Template</vt:lpstr>
      <vt:lpstr>Student-Led Conference 2019</vt:lpstr>
      <vt:lpstr>Who Am I?</vt:lpstr>
      <vt:lpstr>Personal Information</vt:lpstr>
      <vt:lpstr>Activities and Interests</vt:lpstr>
      <vt:lpstr>Goals for This Year</vt:lpstr>
      <vt:lpstr>Goals for This Year</vt:lpstr>
      <vt:lpstr>Goals for This Year</vt:lpstr>
      <vt:lpstr>My Personal Strengths </vt:lpstr>
      <vt:lpstr>Challenges and Weaknesses</vt:lpstr>
      <vt:lpstr>Areas of Confusion</vt:lpstr>
      <vt:lpstr>Homework</vt:lpstr>
      <vt:lpstr>My Schedule</vt:lpstr>
      <vt:lpstr>Most Successful Classes/Subjects/Best Work</vt:lpstr>
      <vt:lpstr>PowerPoint Presentation</vt:lpstr>
      <vt:lpstr>PowerPoint Presentation</vt:lpstr>
      <vt:lpstr>PowerPoint Presentation</vt:lpstr>
      <vt:lpstr>Toughest Classes/Subjects…</vt:lpstr>
      <vt:lpstr>PowerPoint Presentation</vt:lpstr>
      <vt:lpstr>PowerPoint Presentation</vt:lpstr>
      <vt:lpstr>PowerPoint Presentation</vt:lpstr>
      <vt:lpstr>My Term 3 Report Card</vt:lpstr>
      <vt:lpstr>Standardized Test Scores</vt:lpstr>
      <vt:lpstr>High School Transcripts</vt:lpstr>
      <vt:lpstr>Middle School Slide Only  My Thoughts on Heading to High School </vt:lpstr>
      <vt:lpstr>After High School</vt:lpstr>
      <vt:lpstr>Post High School Goals</vt:lpstr>
      <vt:lpstr>Support People in Your Life </vt:lpstr>
      <vt:lpstr>Last Thoughts…and Thank You’s</vt:lpstr>
      <vt:lpstr>For Juniors Only My reflection on my years in high school</vt:lpstr>
      <vt:lpstr>Community Service</vt:lpstr>
      <vt:lpstr>Contributions to our Community</vt:lpstr>
      <vt:lpstr>Ok You’re Done with entering data! But…you’re not Finished…</vt:lpstr>
      <vt:lpstr>Practice Means Perfect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Student-Led Conference 2019</dc:title>
  <dc:creator>Microsoft account</dc:creator>
  <cp:lastModifiedBy>Beth Dunbar</cp:lastModifiedBy>
  <cp:revision>14</cp:revision>
  <dcterms:created xsi:type="dcterms:W3CDTF">2019-01-28T00:38:11Z</dcterms:created>
  <dcterms:modified xsi:type="dcterms:W3CDTF">2019-02-08T00:52:48Z</dcterms:modified>
</cp:coreProperties>
</file>