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724" r:id="rId2"/>
    <p:sldMasterId id="2147483860" r:id="rId3"/>
    <p:sldMasterId id="2147483868" r:id="rId4"/>
    <p:sldMasterId id="2147483691" r:id="rId5"/>
    <p:sldMasterId id="2147483771" r:id="rId6"/>
    <p:sldMasterId id="2147483749" r:id="rId7"/>
    <p:sldMasterId id="2147483870" r:id="rId8"/>
  </p:sldMasterIdLst>
  <p:notesMasterIdLst>
    <p:notesMasterId r:id="rId19"/>
  </p:notesMasterIdLst>
  <p:handoutMasterIdLst>
    <p:handoutMasterId r:id="rId20"/>
  </p:handoutMasterIdLst>
  <p:sldIdLst>
    <p:sldId id="258" r:id="rId9"/>
    <p:sldId id="280" r:id="rId10"/>
    <p:sldId id="270" r:id="rId11"/>
    <p:sldId id="260" r:id="rId12"/>
    <p:sldId id="277" r:id="rId13"/>
    <p:sldId id="285" r:id="rId14"/>
    <p:sldId id="279" r:id="rId15"/>
    <p:sldId id="276" r:id="rId16"/>
    <p:sldId id="286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FFF"/>
    <a:srgbClr val="383A3A"/>
    <a:srgbClr val="F78614"/>
    <a:srgbClr val="58595B"/>
    <a:srgbClr val="7EC654"/>
    <a:srgbClr val="C3C4C4"/>
    <a:srgbClr val="226A40"/>
    <a:srgbClr val="FFB81C"/>
    <a:srgbClr val="91D9F2"/>
    <a:srgbClr val="538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86395"/>
  </p:normalViewPr>
  <p:slideViewPr>
    <p:cSldViewPr snapToGrid="0" snapToObjects="1">
      <p:cViewPr varScale="1">
        <p:scale>
          <a:sx n="112" d="100"/>
          <a:sy n="112" d="100"/>
        </p:scale>
        <p:origin x="108" y="504"/>
      </p:cViewPr>
      <p:guideLst/>
    </p:cSldViewPr>
  </p:slideViewPr>
  <p:outlineViewPr>
    <p:cViewPr>
      <p:scale>
        <a:sx n="33" d="100"/>
        <a:sy n="33" d="100"/>
      </p:scale>
      <p:origin x="0" y="-28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7" d="100"/>
          <a:sy n="167" d="100"/>
        </p:scale>
        <p:origin x="46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09219160104986E-2"/>
          <c:y val="2.1504877852599771E-2"/>
          <c:w val="0.9277741141732283"/>
          <c:h val="0.84964619429678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26A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4-CC4D-AEBA-7A3FF7F21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538C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4-CC4D-AEBA-7A3FF7F21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EC65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34-CC4D-AEBA-7A3FF7F21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326288"/>
        <c:axId val="1874268399"/>
      </c:barChart>
      <c:catAx>
        <c:axId val="236326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4268399"/>
        <c:crosses val="autoZero"/>
        <c:auto val="1"/>
        <c:lblAlgn val="ctr"/>
        <c:lblOffset val="100"/>
        <c:noMultiLvlLbl val="0"/>
      </c:catAx>
      <c:valAx>
        <c:axId val="187426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32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7821989217055"/>
          <c:y val="8.8199302955982967E-2"/>
          <c:w val="0.62203952447120581"/>
          <c:h val="0.755333708286464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26A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9-DD45-86B0-2EA465BE129C}"/>
              </c:ext>
            </c:extLst>
          </c:dPt>
          <c:dPt>
            <c:idx val="1"/>
            <c:bubble3D val="0"/>
            <c:spPr>
              <a:solidFill>
                <a:srgbClr val="538C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9-DD45-86B0-2EA465BE129C}"/>
              </c:ext>
            </c:extLst>
          </c:dPt>
          <c:dPt>
            <c:idx val="2"/>
            <c:bubble3D val="0"/>
            <c:spPr>
              <a:solidFill>
                <a:srgbClr val="7EC65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9-DD45-86B0-2EA465BE12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99-DD45-86B0-2EA465BE129C}"/>
              </c:ext>
            </c:extLst>
          </c:dPt>
          <c:dPt>
            <c:idx val="4"/>
            <c:bubble3D val="0"/>
            <c:spPr>
              <a:solidFill>
                <a:srgbClr val="91D9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99-DD45-86B0-2EA465BE129C}"/>
              </c:ext>
            </c:extLst>
          </c:dPt>
          <c:dLbls>
            <c:dLbl>
              <c:idx val="0"/>
              <c:layout>
                <c:manualLayout>
                  <c:x val="0.1143790849673202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58595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9-DD45-86B0-2EA465BE129C}"/>
                </c:ext>
              </c:extLst>
            </c:dLbl>
            <c:dLbl>
              <c:idx val="1"/>
              <c:layout>
                <c:manualLayout>
                  <c:x val="-0.1960784313725490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58595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9-DD45-86B0-2EA465BE129C}"/>
                </c:ext>
              </c:extLst>
            </c:dLbl>
            <c:dLbl>
              <c:idx val="2"/>
              <c:layout>
                <c:manualLayout>
                  <c:x val="-0.1307189542483660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58595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9-DD45-86B0-2EA465BE129C}"/>
                </c:ext>
              </c:extLst>
            </c:dLbl>
            <c:dLbl>
              <c:idx val="3"/>
              <c:layout>
                <c:manualLayout>
                  <c:x val="-0.15032679738562094"/>
                  <c:y val="-8.33333333333333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58595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9-DD45-86B0-2EA465BE129C}"/>
                </c:ext>
              </c:extLst>
            </c:dLbl>
            <c:dLbl>
              <c:idx val="4"/>
              <c:layout>
                <c:manualLayout>
                  <c:x val="-0.10457516339869281"/>
                  <c:y val="-9.9206349206349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5859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6C704FC-59B3-274B-BDBE-DEF26EDC731B}" type="VALUE">
                      <a:rPr lang="en-US">
                        <a:solidFill>
                          <a:srgbClr val="58595B"/>
                        </a:solidFill>
                      </a:rPr>
                      <a:pPr>
                        <a:defRPr sz="900">
                          <a:solidFill>
                            <a:srgbClr val="5859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58595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99-DD45-86B0-2EA465BE1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58595B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Section 1</c:v>
                </c:pt>
                <c:pt idx="1">
                  <c:v>Section 2</c:v>
                </c:pt>
                <c:pt idx="2">
                  <c:v>Section 3</c:v>
                </c:pt>
                <c:pt idx="3">
                  <c:v>Section 4</c:v>
                </c:pt>
                <c:pt idx="4">
                  <c:v>Section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3</c:v>
                </c:pt>
                <c:pt idx="3">
                  <c:v>1.4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99-DD45-86B0-2EA465BE1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6ECB47-0169-9A46-ABEF-9B73B6B25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E1020-4AFA-4742-9B1C-6665488FA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7F506-6DE7-BC4B-B4FF-9376D3DE6F3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5D116-D4B2-5042-B5F8-00818816EF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C3A7E-FF79-7845-A447-0E3AFBD8E4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C888-8034-1248-9B50-8A49C1E17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3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39DDA-5031-ED4D-BA89-E3252EB85F1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613F-DEE2-E540-A25C-13DECD64A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956AE40-59C4-A849-9881-8001F463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274"/>
            <a:ext cx="12192000" cy="6890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17F44-B6B3-E548-94CE-7A66E78A21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700" y="4571617"/>
            <a:ext cx="5503718" cy="103116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2000" b="0" i="0" cap="all" spc="300" baseline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FC270C-19E5-4E4F-B8C8-6D16065BDE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00" y="3093280"/>
            <a:ext cx="1536700" cy="406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E0170-1A13-0710-A027-B2CD784C9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523" y="5741395"/>
            <a:ext cx="4889501" cy="320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00.00.00   |   CLICK TO EDIT OPTIONAL SUBHEAD</a:t>
            </a:r>
          </a:p>
          <a:p>
            <a:pPr lvl="0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7993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1DC358-872B-9441-A568-8426F7A62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645CC7-DF16-2640-B2AB-ADE70BD78C2D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77FD01-1326-3F40-BB45-714C7A9A6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782"/>
          <a:stretch/>
        </p:blipFill>
        <p:spPr>
          <a:xfrm>
            <a:off x="9417050" y="6412678"/>
            <a:ext cx="2179567" cy="203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D6E4FA-78C6-764C-888D-337814F136D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450" y="5016982"/>
            <a:ext cx="5029200" cy="2153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1000" b="1" i="0" cap="all" spc="1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4D2C62-FDEF-2A47-9B0F-86BAC0F63CD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85799" y="2763466"/>
            <a:ext cx="10896601" cy="19308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5" name="Color Bar">
            <a:extLst>
              <a:ext uri="{FF2B5EF4-FFF2-40B4-BE49-F238E27FC236}">
                <a16:creationId xmlns:a16="http://schemas.microsoft.com/office/drawing/2014/main" id="{5602C8E8-80B9-6548-A6A1-14A6E9CEA6A0}"/>
              </a:ext>
            </a:extLst>
          </p:cNvPr>
          <p:cNvSpPr/>
          <p:nvPr userDrawn="1"/>
        </p:nvSpPr>
        <p:spPr>
          <a:xfrm>
            <a:off x="683139" y="5312163"/>
            <a:ext cx="505983" cy="63754"/>
          </a:xfrm>
          <a:prstGeom prst="rect">
            <a:avLst/>
          </a:prstGeom>
          <a:solidFill>
            <a:srgbClr val="7EC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B22AB5-E7F1-DE40-84F5-6584C98A89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108" y="1524000"/>
            <a:ext cx="613703" cy="538555"/>
          </a:xfrm>
          <a:prstGeom prst="rect">
            <a:avLst/>
          </a:prstGeom>
        </p:spPr>
      </p:pic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4C0A3CF6-720C-AD77-45B1-9FE19BA950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DBD976-FBE9-8546-8862-CFD4EA017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5AD2C3-F39F-F241-B581-CC1E506CD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08" y="1524000"/>
            <a:ext cx="613703" cy="53855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21AA50-030C-8B48-BE21-07F9BABA73DF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015AF-658B-FC4D-A3FE-F99AE8E1E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636"/>
          <a:stretch/>
        </p:blipFill>
        <p:spPr>
          <a:xfrm>
            <a:off x="4864100" y="6412678"/>
            <a:ext cx="6732518" cy="203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9275B-B53A-374C-B37A-374E124D9D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5800" y="5016982"/>
            <a:ext cx="5029200" cy="2153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1000" b="1" i="0" cap="all" spc="1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5EE657-E15E-3946-B298-EFD2F7DEB1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85799" y="2763466"/>
            <a:ext cx="10896601" cy="19308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4" name="Color Bar">
            <a:extLst>
              <a:ext uri="{FF2B5EF4-FFF2-40B4-BE49-F238E27FC236}">
                <a16:creationId xmlns:a16="http://schemas.microsoft.com/office/drawing/2014/main" id="{964929B7-C1D7-7544-98C4-64636C26E172}"/>
              </a:ext>
            </a:extLst>
          </p:cNvPr>
          <p:cNvSpPr/>
          <p:nvPr userDrawn="1"/>
        </p:nvSpPr>
        <p:spPr>
          <a:xfrm>
            <a:off x="683139" y="5312163"/>
            <a:ext cx="505983" cy="63754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7D06EA31-3DBC-AD9C-87B0-00E0E20753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251D9D-7314-0449-BB98-D563893AB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A96638-1DF9-7248-881E-6B3701A6FE8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5800" y="5016982"/>
            <a:ext cx="5029200" cy="2153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1000" b="1" i="0" cap="all" spc="11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D8E3A4-ADDB-5A46-9F6E-7DC40600EC17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38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383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EFF134-CA9C-9342-BCC9-408C2D036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0073" y="6492605"/>
            <a:ext cx="1943100" cy="889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E5DA67-18AA-BD47-8356-00F0EB491C0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85799" y="2763466"/>
            <a:ext cx="10896601" cy="19308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2400" b="0" i="0" spc="0" baseline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0" name="Color Bar">
            <a:extLst>
              <a:ext uri="{FF2B5EF4-FFF2-40B4-BE49-F238E27FC236}">
                <a16:creationId xmlns:a16="http://schemas.microsoft.com/office/drawing/2014/main" id="{DE0BCC46-8BB7-2046-A070-CB2565DCBC4C}"/>
              </a:ext>
            </a:extLst>
          </p:cNvPr>
          <p:cNvSpPr/>
          <p:nvPr userDrawn="1"/>
        </p:nvSpPr>
        <p:spPr>
          <a:xfrm>
            <a:off x="683139" y="5312163"/>
            <a:ext cx="505983" cy="63754"/>
          </a:xfrm>
          <a:prstGeom prst="rect">
            <a:avLst/>
          </a:prstGeom>
          <a:solidFill>
            <a:srgbClr val="38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496F00-2C9C-8145-A4F2-1822C2F67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75" y="1518245"/>
            <a:ext cx="625658" cy="548196"/>
          </a:xfrm>
          <a:prstGeom prst="rect">
            <a:avLst/>
          </a:prstGeom>
        </p:spPr>
      </p:pic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DDFE5611-00FC-D97A-C4E7-87BFDF92EB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8926" y="6343650"/>
            <a:ext cx="1206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D4702-BCD1-7743-B97F-3E9F88666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21AA50-030C-8B48-BE21-07F9BABA73DF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015AF-658B-FC4D-A3FE-F99AE8E1E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16"/>
          <a:stretch/>
        </p:blipFill>
        <p:spPr>
          <a:xfrm>
            <a:off x="4895850" y="6412678"/>
            <a:ext cx="6700768" cy="203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9275B-B53A-374C-B37A-374E124D9D1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5800" y="5016982"/>
            <a:ext cx="5029200" cy="2153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1000" b="1" i="0" cap="all" spc="11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5EE657-E15E-3946-B298-EFD2F7DEB1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85799" y="2763466"/>
            <a:ext cx="10896601" cy="19308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“Click to add a quote”</a:t>
            </a:r>
          </a:p>
        </p:txBody>
      </p:sp>
      <p:sp>
        <p:nvSpPr>
          <p:cNvPr id="14" name="Color Bar">
            <a:extLst>
              <a:ext uri="{FF2B5EF4-FFF2-40B4-BE49-F238E27FC236}">
                <a16:creationId xmlns:a16="http://schemas.microsoft.com/office/drawing/2014/main" id="{964929B7-C1D7-7544-98C4-64636C26E172}"/>
              </a:ext>
            </a:extLst>
          </p:cNvPr>
          <p:cNvSpPr/>
          <p:nvPr userDrawn="1"/>
        </p:nvSpPr>
        <p:spPr>
          <a:xfrm>
            <a:off x="683139" y="5312163"/>
            <a:ext cx="505983" cy="63754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F5DD3-99F0-CC44-A968-774F0D33E5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75" y="1524001"/>
            <a:ext cx="619090" cy="542440"/>
          </a:xfrm>
          <a:prstGeom prst="rect">
            <a:avLst/>
          </a:prstGeom>
        </p:spPr>
      </p:pic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1B7978A0-8750-D7EB-6522-3BF58FA719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5022F1-C239-40A4-8DCD-B2B4CFAB7B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CE66D4-8090-4F88-872F-EA6ECE13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541" y="807720"/>
            <a:ext cx="8023860" cy="502249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Agenda point number one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 point number two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 point number three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 point number four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 point number five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E7AD401-2A29-4CDD-8B9C-0665DB4BC303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12ACF9-CB95-4A33-A589-5102F3526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516"/>
          <a:stretch/>
        </p:blipFill>
        <p:spPr>
          <a:xfrm>
            <a:off x="4737100" y="6409368"/>
            <a:ext cx="6859518" cy="20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E7E1C9-638F-4518-82AB-01627D156ECC}"/>
              </a:ext>
            </a:extLst>
          </p:cNvPr>
          <p:cNvSpPr txBox="1"/>
          <p:nvPr userDrawn="1"/>
        </p:nvSpPr>
        <p:spPr>
          <a:xfrm>
            <a:off x="685800" y="815340"/>
            <a:ext cx="25630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0" spc="3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5A40FA09-3AC1-D1D7-ED01-91EA17027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8 Photos + Name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C8D5-A178-9B49-BFF2-62AC0AC7F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676" y="3092672"/>
            <a:ext cx="1792287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2674" y="2899738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72C284B-D512-AF4A-BDA0-83E0CE1146E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2961788" y="3092673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7F83FDC-BB42-EA47-B800-37AFD628903F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2955116" y="2899738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3984F55-DC3B-D242-8C9D-5E5CF26B622D}"/>
              </a:ext>
            </a:extLst>
          </p:cNvPr>
          <p:cNvSpPr>
            <a:spLocks noGrp="1"/>
          </p:cNvSpPr>
          <p:nvPr>
            <p:ph sz="half" idx="49"/>
          </p:nvPr>
        </p:nvSpPr>
        <p:spPr>
          <a:xfrm>
            <a:off x="9796763" y="3092673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5E0AFD-36DA-C949-AA4A-FCD163B02C82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790091" y="2899738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1C2450D-3816-364E-A17B-597606FE28EE}"/>
              </a:ext>
            </a:extLst>
          </p:cNvPr>
          <p:cNvSpPr>
            <a:spLocks noGrp="1"/>
          </p:cNvSpPr>
          <p:nvPr>
            <p:ph sz="half" idx="52"/>
          </p:nvPr>
        </p:nvSpPr>
        <p:spPr>
          <a:xfrm>
            <a:off x="7520631" y="3092673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4E61C65A-2904-664E-A3A0-4AED1D34DE4A}"/>
              </a:ext>
            </a:extLst>
          </p:cNvPr>
          <p:cNvSpPr>
            <a:spLocks noGrp="1"/>
          </p:cNvSpPr>
          <p:nvPr>
            <p:ph sz="half" idx="53" hasCustomPrompt="1"/>
          </p:nvPr>
        </p:nvSpPr>
        <p:spPr>
          <a:xfrm>
            <a:off x="7513959" y="2899738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E6891B7-CA43-B64C-B760-BE41FBCA85BE}"/>
              </a:ext>
            </a:extLst>
          </p:cNvPr>
          <p:cNvSpPr>
            <a:spLocks noGrp="1"/>
          </p:cNvSpPr>
          <p:nvPr>
            <p:ph sz="half" idx="55"/>
          </p:nvPr>
        </p:nvSpPr>
        <p:spPr>
          <a:xfrm>
            <a:off x="5237921" y="3092673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6AA26BC8-A20E-2D4D-AADF-A237E2B2CD0A}"/>
              </a:ext>
            </a:extLst>
          </p:cNvPr>
          <p:cNvSpPr>
            <a:spLocks noGrp="1"/>
          </p:cNvSpPr>
          <p:nvPr>
            <p:ph sz="half" idx="56" hasCustomPrompt="1"/>
          </p:nvPr>
        </p:nvSpPr>
        <p:spPr>
          <a:xfrm>
            <a:off x="5231249" y="2899738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2F6B575-D0E0-BA47-93EB-C198AA287C73}"/>
              </a:ext>
            </a:extLst>
          </p:cNvPr>
          <p:cNvSpPr>
            <a:spLocks noGrp="1"/>
          </p:cNvSpPr>
          <p:nvPr>
            <p:ph sz="half" idx="77"/>
          </p:nvPr>
        </p:nvSpPr>
        <p:spPr>
          <a:xfrm>
            <a:off x="692676" y="5739620"/>
            <a:ext cx="1792287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D175CE5-D875-3E44-982B-752CD976B147}"/>
              </a:ext>
            </a:extLst>
          </p:cNvPr>
          <p:cNvSpPr>
            <a:spLocks noGrp="1"/>
          </p:cNvSpPr>
          <p:nvPr>
            <p:ph sz="half" idx="78" hasCustomPrompt="1"/>
          </p:nvPr>
        </p:nvSpPr>
        <p:spPr>
          <a:xfrm>
            <a:off x="692674" y="5546686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CEC537B-7688-EF41-A9E2-AA8C087C973A}"/>
              </a:ext>
            </a:extLst>
          </p:cNvPr>
          <p:cNvSpPr>
            <a:spLocks noGrp="1"/>
          </p:cNvSpPr>
          <p:nvPr>
            <p:ph sz="half" idx="79"/>
          </p:nvPr>
        </p:nvSpPr>
        <p:spPr>
          <a:xfrm>
            <a:off x="2961788" y="5739621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7A2985D-504B-6E4F-A321-FB086A925274}"/>
              </a:ext>
            </a:extLst>
          </p:cNvPr>
          <p:cNvSpPr>
            <a:spLocks noGrp="1"/>
          </p:cNvSpPr>
          <p:nvPr>
            <p:ph sz="half" idx="80" hasCustomPrompt="1"/>
          </p:nvPr>
        </p:nvSpPr>
        <p:spPr>
          <a:xfrm>
            <a:off x="2955116" y="5546686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C6FC346-F5D6-884B-9445-D20C8F3A5C91}"/>
              </a:ext>
            </a:extLst>
          </p:cNvPr>
          <p:cNvSpPr>
            <a:spLocks noGrp="1"/>
          </p:cNvSpPr>
          <p:nvPr>
            <p:ph sz="half" idx="82"/>
          </p:nvPr>
        </p:nvSpPr>
        <p:spPr>
          <a:xfrm>
            <a:off x="9796763" y="5739621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55EB147-3AE0-134B-A0C3-2FE0DF6BD5F7}"/>
              </a:ext>
            </a:extLst>
          </p:cNvPr>
          <p:cNvSpPr>
            <a:spLocks noGrp="1"/>
          </p:cNvSpPr>
          <p:nvPr>
            <p:ph sz="half" idx="83" hasCustomPrompt="1"/>
          </p:nvPr>
        </p:nvSpPr>
        <p:spPr>
          <a:xfrm>
            <a:off x="9790091" y="5546686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C7C91277-67D0-3540-98B2-BEA439DECE68}"/>
              </a:ext>
            </a:extLst>
          </p:cNvPr>
          <p:cNvSpPr>
            <a:spLocks noGrp="1"/>
          </p:cNvSpPr>
          <p:nvPr>
            <p:ph sz="half" idx="84"/>
          </p:nvPr>
        </p:nvSpPr>
        <p:spPr>
          <a:xfrm>
            <a:off x="7520631" y="5739621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D544CC59-D580-2E4C-9AB8-84970346A5BC}"/>
              </a:ext>
            </a:extLst>
          </p:cNvPr>
          <p:cNvSpPr>
            <a:spLocks noGrp="1"/>
          </p:cNvSpPr>
          <p:nvPr>
            <p:ph sz="half" idx="85" hasCustomPrompt="1"/>
          </p:nvPr>
        </p:nvSpPr>
        <p:spPr>
          <a:xfrm>
            <a:off x="7513959" y="5546686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D3D82E11-58B0-D44D-9A89-1F192087E9AF}"/>
              </a:ext>
            </a:extLst>
          </p:cNvPr>
          <p:cNvSpPr>
            <a:spLocks noGrp="1"/>
          </p:cNvSpPr>
          <p:nvPr>
            <p:ph sz="half" idx="86"/>
          </p:nvPr>
        </p:nvSpPr>
        <p:spPr>
          <a:xfrm>
            <a:off x="5237921" y="5739621"/>
            <a:ext cx="179228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8875421D-9702-9146-8F91-4F686F8DE2A5}"/>
              </a:ext>
            </a:extLst>
          </p:cNvPr>
          <p:cNvSpPr>
            <a:spLocks noGrp="1"/>
          </p:cNvSpPr>
          <p:nvPr>
            <p:ph sz="half" idx="87" hasCustomPrompt="1"/>
          </p:nvPr>
        </p:nvSpPr>
        <p:spPr>
          <a:xfrm>
            <a:off x="5231249" y="5546686"/>
            <a:ext cx="179228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56507940-2188-4218-87BB-7F114314054D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C6405FF-A2B9-486B-965E-35731AB6C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3D1E03A-244B-7D17-4D81-8D50A6ACA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04" y="6343649"/>
            <a:ext cx="1207057" cy="36211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9F26A10-0D24-148C-0994-E1304AA999D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689" y="1110882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E9D3F60-337A-C5AC-0FEC-FD6DBCAC1373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2971800" y="1110882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D0F3549-80A1-7902-71CA-13E8EF44AEC7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227572" y="1110882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BBE01D-6DFE-F53C-670E-62189E8F62A0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7520499" y="1110882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ABC1634-B7DC-F995-33BD-DCB48E96EB90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9783828" y="1110882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FC8D0FA-AAAD-9B40-B05C-392EC9C32BD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687689" y="3733800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5B157FC-E791-DBD9-0C50-1B3A0AF0D837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2971800" y="3733800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B4966FD-99F9-F339-1DF8-BC2F1D773DAE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5227572" y="3733800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02340A1-1C01-4737-9CC4-EA837E4D1FA4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7520499" y="3733800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A3F51CF-A547-5C00-79B1-66F1CD727D04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9792015" y="3733800"/>
            <a:ext cx="1798014" cy="16549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1DAD762-4007-9741-10DB-EEFA81ED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17" name="Color Bar">
            <a:extLst>
              <a:ext uri="{FF2B5EF4-FFF2-40B4-BE49-F238E27FC236}">
                <a16:creationId xmlns:a16="http://schemas.microsoft.com/office/drawing/2014/main" id="{FB742601-6947-EAE2-06AE-9AE41B76083D}"/>
              </a:ext>
            </a:extLst>
          </p:cNvPr>
          <p:cNvSpPr/>
          <p:nvPr userDrawn="1"/>
        </p:nvSpPr>
        <p:spPr>
          <a:xfrm>
            <a:off x="683139" y="445116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5 Photos + Name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C8D5-A178-9B49-BFF2-62AC0AC7F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677" y="4279125"/>
            <a:ext cx="2005182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2673" y="4088351"/>
            <a:ext cx="2012741" cy="160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56507940-2188-4218-87BB-7F114314054D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C6405FF-A2B9-486B-965E-35731AB6C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3D1E03A-244B-7D17-4D81-8D50A6ACA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04" y="6343649"/>
            <a:ext cx="1207057" cy="36211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9F26A10-0D24-148C-0994-E1304AA999D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689" y="2095101"/>
            <a:ext cx="2017726" cy="185722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C28D83-AF0E-7DBA-4372-A6304F40D2D4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601200" y="2095101"/>
            <a:ext cx="2017726" cy="185722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33CC4CB-2551-C856-D7B7-35BD3B6742F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372823" y="2095101"/>
            <a:ext cx="2017726" cy="185722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D5731E-A67A-00F8-5272-1A047107EBE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144445" y="2095101"/>
            <a:ext cx="2017726" cy="185722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848536-DCF8-E809-50BE-18B7DA6F145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916067" y="2095101"/>
            <a:ext cx="2017726" cy="185722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5F8950-A216-6C32-0DE5-15D41FCB5CDA}"/>
              </a:ext>
            </a:extLst>
          </p:cNvPr>
          <p:cNvSpPr>
            <a:spLocks noGrp="1"/>
          </p:cNvSpPr>
          <p:nvPr>
            <p:ph sz="half" idx="61"/>
          </p:nvPr>
        </p:nvSpPr>
        <p:spPr>
          <a:xfrm>
            <a:off x="2910714" y="4279125"/>
            <a:ext cx="2005182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5C25D2-9F01-77C5-BC1E-1518F3D7EFE9}"/>
              </a:ext>
            </a:extLst>
          </p:cNvPr>
          <p:cNvSpPr>
            <a:spLocks noGrp="1"/>
          </p:cNvSpPr>
          <p:nvPr>
            <p:ph sz="half" idx="62" hasCustomPrompt="1"/>
          </p:nvPr>
        </p:nvSpPr>
        <p:spPr>
          <a:xfrm>
            <a:off x="2910710" y="4088351"/>
            <a:ext cx="2012741" cy="160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0079335-4EEA-DA15-E09D-AE159E37DDD8}"/>
              </a:ext>
            </a:extLst>
          </p:cNvPr>
          <p:cNvSpPr>
            <a:spLocks noGrp="1"/>
          </p:cNvSpPr>
          <p:nvPr>
            <p:ph sz="half" idx="63"/>
          </p:nvPr>
        </p:nvSpPr>
        <p:spPr>
          <a:xfrm>
            <a:off x="5135632" y="4279125"/>
            <a:ext cx="2005182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FC07AB0-9887-8B66-D2CA-CAAD36C47634}"/>
              </a:ext>
            </a:extLst>
          </p:cNvPr>
          <p:cNvSpPr>
            <a:spLocks noGrp="1"/>
          </p:cNvSpPr>
          <p:nvPr>
            <p:ph sz="half" idx="64" hasCustomPrompt="1"/>
          </p:nvPr>
        </p:nvSpPr>
        <p:spPr>
          <a:xfrm>
            <a:off x="5135628" y="4088351"/>
            <a:ext cx="2012741" cy="160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BCE19F-ACAF-0DC5-98DA-6B6DC8045BC1}"/>
              </a:ext>
            </a:extLst>
          </p:cNvPr>
          <p:cNvSpPr>
            <a:spLocks noGrp="1"/>
          </p:cNvSpPr>
          <p:nvPr>
            <p:ph sz="half" idx="65"/>
          </p:nvPr>
        </p:nvSpPr>
        <p:spPr>
          <a:xfrm>
            <a:off x="7376290" y="4279125"/>
            <a:ext cx="2005182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55F2E9B-8590-7572-9FE5-DEEEB99B7D13}"/>
              </a:ext>
            </a:extLst>
          </p:cNvPr>
          <p:cNvSpPr>
            <a:spLocks noGrp="1"/>
          </p:cNvSpPr>
          <p:nvPr>
            <p:ph sz="half" idx="66" hasCustomPrompt="1"/>
          </p:nvPr>
        </p:nvSpPr>
        <p:spPr>
          <a:xfrm>
            <a:off x="7376286" y="4088351"/>
            <a:ext cx="2012741" cy="160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920D5C8-C18E-2FA5-AA10-E622B21CBE59}"/>
              </a:ext>
            </a:extLst>
          </p:cNvPr>
          <p:cNvSpPr>
            <a:spLocks noGrp="1"/>
          </p:cNvSpPr>
          <p:nvPr>
            <p:ph sz="half" idx="67"/>
          </p:nvPr>
        </p:nvSpPr>
        <p:spPr>
          <a:xfrm>
            <a:off x="9601204" y="4279125"/>
            <a:ext cx="2005182" cy="4323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92F4296-ADA5-0183-3FB2-D7E0FF56852A}"/>
              </a:ext>
            </a:extLst>
          </p:cNvPr>
          <p:cNvSpPr>
            <a:spLocks noGrp="1"/>
          </p:cNvSpPr>
          <p:nvPr>
            <p:ph sz="half" idx="68" hasCustomPrompt="1"/>
          </p:nvPr>
        </p:nvSpPr>
        <p:spPr>
          <a:xfrm>
            <a:off x="9601200" y="4088351"/>
            <a:ext cx="2012741" cy="160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4BE9E2-30F5-C981-A496-13EF5699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8" name="Color Bar">
            <a:extLst>
              <a:ext uri="{FF2B5EF4-FFF2-40B4-BE49-F238E27FC236}">
                <a16:creationId xmlns:a16="http://schemas.microsoft.com/office/drawing/2014/main" id="{93BE702A-8D64-C943-4FD5-B245167B5052}"/>
              </a:ext>
            </a:extLst>
          </p:cNvPr>
          <p:cNvSpPr/>
          <p:nvPr userDrawn="1"/>
        </p:nvSpPr>
        <p:spPr>
          <a:xfrm>
            <a:off x="683139" y="445116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4 Photos + Name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72C284B-D512-AF4A-BDA0-83E0CE1146E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87124" y="4689134"/>
            <a:ext cx="2630410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7F83FDC-BB42-EA47-B800-37AFD628903F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80451" y="4496199"/>
            <a:ext cx="2630411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56507940-2188-4218-87BB-7F114314054D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C6405FF-A2B9-486B-965E-35731AB6C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3D1E03A-244B-7D17-4D81-8D50A6ACA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04" y="6343649"/>
            <a:ext cx="1207057" cy="362117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BBE01D-6DFE-F53C-670E-62189E8F62A0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8956333" y="1942155"/>
            <a:ext cx="2628585" cy="2419491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AE51F55-1E54-0E13-CE6B-3B1D9F104F8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685800" y="1942155"/>
            <a:ext cx="2628585" cy="2419491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9E11C61-678C-8D3C-FA5C-D79EF7B1AFF1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3442644" y="1942155"/>
            <a:ext cx="2628585" cy="2419491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C7925DB-F00B-E54B-CD7F-50674D120FAD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6199488" y="1942155"/>
            <a:ext cx="2628585" cy="2419491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593DA72-4FDA-3118-964D-649EE051D445}"/>
              </a:ext>
            </a:extLst>
          </p:cNvPr>
          <p:cNvSpPr>
            <a:spLocks noGrp="1"/>
          </p:cNvSpPr>
          <p:nvPr>
            <p:ph sz="half" idx="100"/>
          </p:nvPr>
        </p:nvSpPr>
        <p:spPr>
          <a:xfrm>
            <a:off x="6209731" y="4689134"/>
            <a:ext cx="2630410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846B02-ADFD-9091-8116-B5169BFFC859}"/>
              </a:ext>
            </a:extLst>
          </p:cNvPr>
          <p:cNvSpPr>
            <a:spLocks noGrp="1"/>
          </p:cNvSpPr>
          <p:nvPr>
            <p:ph sz="half" idx="101" hasCustomPrompt="1"/>
          </p:nvPr>
        </p:nvSpPr>
        <p:spPr>
          <a:xfrm>
            <a:off x="6203058" y="4496199"/>
            <a:ext cx="2630411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96CF435-ABD3-A47D-D507-DC5020D21C72}"/>
              </a:ext>
            </a:extLst>
          </p:cNvPr>
          <p:cNvSpPr>
            <a:spLocks noGrp="1"/>
          </p:cNvSpPr>
          <p:nvPr>
            <p:ph sz="half" idx="102"/>
          </p:nvPr>
        </p:nvSpPr>
        <p:spPr>
          <a:xfrm>
            <a:off x="8967415" y="4689134"/>
            <a:ext cx="2630410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C820FA7-E5C2-44A3-B55C-3A6082D42799}"/>
              </a:ext>
            </a:extLst>
          </p:cNvPr>
          <p:cNvSpPr>
            <a:spLocks noGrp="1"/>
          </p:cNvSpPr>
          <p:nvPr>
            <p:ph sz="half" idx="103" hasCustomPrompt="1"/>
          </p:nvPr>
        </p:nvSpPr>
        <p:spPr>
          <a:xfrm>
            <a:off x="8960742" y="4496199"/>
            <a:ext cx="2630411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C4FEA70-AECF-B486-7CBB-37600EF62712}"/>
              </a:ext>
            </a:extLst>
          </p:cNvPr>
          <p:cNvSpPr>
            <a:spLocks noGrp="1"/>
          </p:cNvSpPr>
          <p:nvPr>
            <p:ph sz="half" idx="104"/>
          </p:nvPr>
        </p:nvSpPr>
        <p:spPr>
          <a:xfrm>
            <a:off x="3435673" y="4689134"/>
            <a:ext cx="2630410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235D04-5A51-26C3-A7C9-6AC5EE30245A}"/>
              </a:ext>
            </a:extLst>
          </p:cNvPr>
          <p:cNvSpPr>
            <a:spLocks noGrp="1"/>
          </p:cNvSpPr>
          <p:nvPr>
            <p:ph sz="half" idx="105" hasCustomPrompt="1"/>
          </p:nvPr>
        </p:nvSpPr>
        <p:spPr>
          <a:xfrm>
            <a:off x="3429000" y="4496199"/>
            <a:ext cx="2630411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9D7932B-2D32-65B3-F2B4-75F416C7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5" name="Color Bar">
            <a:extLst>
              <a:ext uri="{FF2B5EF4-FFF2-40B4-BE49-F238E27FC236}">
                <a16:creationId xmlns:a16="http://schemas.microsoft.com/office/drawing/2014/main" id="{41797BCF-8C27-E99F-6F3C-2EE95F0E58F2}"/>
              </a:ext>
            </a:extLst>
          </p:cNvPr>
          <p:cNvSpPr/>
          <p:nvPr userDrawn="1"/>
        </p:nvSpPr>
        <p:spPr>
          <a:xfrm>
            <a:off x="683139" y="445116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3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3 Photos + Name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56507940-2188-4218-87BB-7F114314054D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C6405FF-A2B9-486B-965E-35731AB6C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3D1E03A-244B-7D17-4D81-8D50A6ACA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04" y="6343649"/>
            <a:ext cx="1207057" cy="362117"/>
          </a:xfrm>
          <a:prstGeom prst="rect">
            <a:avLst/>
          </a:prstGeom>
        </p:spPr>
      </p:pic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C7925DB-F00B-E54B-CD7F-50674D120FAD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8292784" y="1324433"/>
            <a:ext cx="3299692" cy="303721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593DA72-4FDA-3118-964D-649EE051D445}"/>
              </a:ext>
            </a:extLst>
          </p:cNvPr>
          <p:cNvSpPr>
            <a:spLocks noGrp="1"/>
          </p:cNvSpPr>
          <p:nvPr>
            <p:ph sz="half" idx="100"/>
          </p:nvPr>
        </p:nvSpPr>
        <p:spPr>
          <a:xfrm>
            <a:off x="4494285" y="4689134"/>
            <a:ext cx="329700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846B02-ADFD-9091-8116-B5169BFFC859}"/>
              </a:ext>
            </a:extLst>
          </p:cNvPr>
          <p:cNvSpPr>
            <a:spLocks noGrp="1"/>
          </p:cNvSpPr>
          <p:nvPr>
            <p:ph sz="half" idx="101" hasCustomPrompt="1"/>
          </p:nvPr>
        </p:nvSpPr>
        <p:spPr>
          <a:xfrm>
            <a:off x="4495170" y="4496199"/>
            <a:ext cx="329700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6B4E5-967C-7F2C-92D5-461A3E68FDDC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685800" y="1324433"/>
            <a:ext cx="3299692" cy="303721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A6AEEDC-5BB2-DFCF-EAA9-667179F4E6C7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4489292" y="1324433"/>
            <a:ext cx="3299692" cy="303721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20FF9-1C9D-1305-4D6B-EFA839886456}"/>
              </a:ext>
            </a:extLst>
          </p:cNvPr>
          <p:cNvSpPr>
            <a:spLocks noGrp="1"/>
          </p:cNvSpPr>
          <p:nvPr>
            <p:ph sz="half" idx="108"/>
          </p:nvPr>
        </p:nvSpPr>
        <p:spPr>
          <a:xfrm>
            <a:off x="8304915" y="4689134"/>
            <a:ext cx="329700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B29D2F-1EE3-F95D-5498-130391E281E8}"/>
              </a:ext>
            </a:extLst>
          </p:cNvPr>
          <p:cNvSpPr>
            <a:spLocks noGrp="1"/>
          </p:cNvSpPr>
          <p:nvPr>
            <p:ph sz="half" idx="109" hasCustomPrompt="1"/>
          </p:nvPr>
        </p:nvSpPr>
        <p:spPr>
          <a:xfrm>
            <a:off x="8305800" y="4496199"/>
            <a:ext cx="329700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FDC3B-14C7-DFF6-15BA-6B87FD21158B}"/>
              </a:ext>
            </a:extLst>
          </p:cNvPr>
          <p:cNvSpPr>
            <a:spLocks noGrp="1"/>
          </p:cNvSpPr>
          <p:nvPr>
            <p:ph sz="half" idx="110"/>
          </p:nvPr>
        </p:nvSpPr>
        <p:spPr>
          <a:xfrm>
            <a:off x="685800" y="4689134"/>
            <a:ext cx="3297007" cy="4323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1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E20457-090C-06BA-860C-7EDA6AF6127E}"/>
              </a:ext>
            </a:extLst>
          </p:cNvPr>
          <p:cNvSpPr>
            <a:spLocks noGrp="1"/>
          </p:cNvSpPr>
          <p:nvPr>
            <p:ph sz="half" idx="111" hasCustomPrompt="1"/>
          </p:nvPr>
        </p:nvSpPr>
        <p:spPr>
          <a:xfrm>
            <a:off x="686685" y="4496199"/>
            <a:ext cx="3297008" cy="16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>
              <a:buNone/>
              <a:tabLst/>
              <a:defRPr sz="900" b="1" i="0" cap="all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A6EF6AA-DF8B-4944-D121-D0E9163D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11" name="Color Bar">
            <a:extLst>
              <a:ext uri="{FF2B5EF4-FFF2-40B4-BE49-F238E27FC236}">
                <a16:creationId xmlns:a16="http://schemas.microsoft.com/office/drawing/2014/main" id="{DF4FDD23-2461-98D4-D9EA-41C2290E35DC}"/>
              </a:ext>
            </a:extLst>
          </p:cNvPr>
          <p:cNvSpPr/>
          <p:nvPr userDrawn="1"/>
        </p:nvSpPr>
        <p:spPr>
          <a:xfrm>
            <a:off x="683139" y="445116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CEDFC9-6F6E-F3BC-85DA-BF31E23685AB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2CFCB7-72B4-FB42-AF5A-7E42F0003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151" y="2720529"/>
            <a:ext cx="10896600" cy="11549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 – 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87404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0E3CCC-A770-3548-B72E-31B5D25114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348" y="0"/>
            <a:ext cx="7416796" cy="6858000"/>
          </a:xfrm>
          <a:custGeom>
            <a:avLst/>
            <a:gdLst>
              <a:gd name="connsiteX0" fmla="*/ 7416796 w 7416796"/>
              <a:gd name="connsiteY0" fmla="*/ 2841562 h 6858000"/>
              <a:gd name="connsiteX1" fmla="*/ 7416796 w 7416796"/>
              <a:gd name="connsiteY1" fmla="*/ 5544959 h 6858000"/>
              <a:gd name="connsiteX2" fmla="*/ 6123915 w 7416796"/>
              <a:gd name="connsiteY2" fmla="*/ 6858000 h 6858000"/>
              <a:gd name="connsiteX3" fmla="*/ 3417843 w 7416796"/>
              <a:gd name="connsiteY3" fmla="*/ 6858000 h 6858000"/>
              <a:gd name="connsiteX4" fmla="*/ 6835673 w 7416796"/>
              <a:gd name="connsiteY4" fmla="*/ 0 h 6858000"/>
              <a:gd name="connsiteX5" fmla="*/ 7416796 w 7416796"/>
              <a:gd name="connsiteY5" fmla="*/ 0 h 6858000"/>
              <a:gd name="connsiteX6" fmla="*/ 7416796 w 7416796"/>
              <a:gd name="connsiteY6" fmla="*/ 2142718 h 6858000"/>
              <a:gd name="connsiteX7" fmla="*/ 2759780 w 7416796"/>
              <a:gd name="connsiteY7" fmla="*/ 6858000 h 6858000"/>
              <a:gd name="connsiteX8" fmla="*/ 0 w 7416796"/>
              <a:gd name="connsiteY8" fmla="*/ 6858000 h 6858000"/>
              <a:gd name="connsiteX9" fmla="*/ 0 w 7416796"/>
              <a:gd name="connsiteY9" fmla="*/ 6850372 h 6858000"/>
              <a:gd name="connsiteX10" fmla="*/ 3494410 w 7416796"/>
              <a:gd name="connsiteY10" fmla="*/ 0 h 6858000"/>
              <a:gd name="connsiteX11" fmla="*/ 6186218 w 7416796"/>
              <a:gd name="connsiteY11" fmla="*/ 0 h 6858000"/>
              <a:gd name="connsiteX12" fmla="*/ 2783210 w 7416796"/>
              <a:gd name="connsiteY12" fmla="*/ 3440572 h 6858000"/>
              <a:gd name="connsiteX13" fmla="*/ 68816 w 7416796"/>
              <a:gd name="connsiteY13" fmla="*/ 3440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16796" h="6858000">
                <a:moveTo>
                  <a:pt x="7416796" y="2841562"/>
                </a:moveTo>
                <a:lnTo>
                  <a:pt x="7416796" y="5544959"/>
                </a:lnTo>
                <a:lnTo>
                  <a:pt x="6123915" y="6858000"/>
                </a:lnTo>
                <a:lnTo>
                  <a:pt x="3417843" y="6858000"/>
                </a:lnTo>
                <a:close/>
                <a:moveTo>
                  <a:pt x="6835673" y="0"/>
                </a:moveTo>
                <a:lnTo>
                  <a:pt x="7416796" y="0"/>
                </a:lnTo>
                <a:lnTo>
                  <a:pt x="7416796" y="2142718"/>
                </a:lnTo>
                <a:lnTo>
                  <a:pt x="2759780" y="6858000"/>
                </a:lnTo>
                <a:lnTo>
                  <a:pt x="0" y="6858000"/>
                </a:lnTo>
                <a:lnTo>
                  <a:pt x="0" y="6850372"/>
                </a:lnTo>
                <a:close/>
                <a:moveTo>
                  <a:pt x="3494410" y="0"/>
                </a:moveTo>
                <a:lnTo>
                  <a:pt x="6186218" y="0"/>
                </a:lnTo>
                <a:lnTo>
                  <a:pt x="2783210" y="3440572"/>
                </a:lnTo>
                <a:lnTo>
                  <a:pt x="68816" y="3440572"/>
                </a:lnTo>
                <a:close/>
              </a:path>
            </a:pathLst>
          </a:custGeom>
          <a:solidFill>
            <a:srgbClr val="58595B">
              <a:alpha val="9804"/>
            </a:srgb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18C663B-617F-3249-A3E1-2CC16D92B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084616"/>
            <a:ext cx="1536700" cy="406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78E185-E97D-3648-B24D-17A71B99DD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700" y="4571196"/>
            <a:ext cx="5448300" cy="10398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2000" b="0" i="0" cap="all" spc="300" baseline="0" dirty="0">
                <a:solidFill>
                  <a:srgbClr val="58595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DD39764-4576-658A-7707-8D7EE48C51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523" y="5741395"/>
            <a:ext cx="4889501" cy="320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00.00.00   |   CLICK TO EDIT OPTIONAL SUBHEAD</a:t>
            </a:r>
          </a:p>
          <a:p>
            <a:pPr lvl="0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0485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9C4C47-D31A-C41D-8E8C-5B1DC37B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4" name="Color Bar">
            <a:extLst>
              <a:ext uri="{FF2B5EF4-FFF2-40B4-BE49-F238E27FC236}">
                <a16:creationId xmlns:a16="http://schemas.microsoft.com/office/drawing/2014/main" id="{D573B3FE-F332-1114-2EB8-02DBB77EE1EE}"/>
              </a:ext>
            </a:extLst>
          </p:cNvPr>
          <p:cNvSpPr/>
          <p:nvPr userDrawn="1"/>
        </p:nvSpPr>
        <p:spPr>
          <a:xfrm>
            <a:off x="683139" y="445116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3001F37-B1E4-0C1A-7D27-7153B67C0BB1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0" y="1520915"/>
            <a:ext cx="12192000" cy="5337085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04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B69035-536F-6840-90AF-1445BC265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82711"/>
            <a:ext cx="10896600" cy="38894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 bullets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D1D894-7C00-3D44-934E-8BF252816A6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524000"/>
            <a:ext cx="10896600" cy="5151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 baseline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– Set sentence case, 2 lines only, soft returns no paragraph returns.</a:t>
            </a:r>
          </a:p>
        </p:txBody>
      </p:sp>
    </p:spTree>
    <p:extLst>
      <p:ext uri="{BB962C8B-B14F-4D97-AF65-F5344CB8AC3E}">
        <p14:creationId xmlns:p14="http://schemas.microsoft.com/office/powerpoint/2010/main" val="166371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NO Pictur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– HEADER ALWAYS ALL UPPERCASE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85801" y="1524000"/>
            <a:ext cx="5035094" cy="5791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Edit, sentence case, soft returns, 2 lines.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DE5DC7-8394-3F4D-ABE9-485B739E9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04288"/>
            <a:ext cx="5031273" cy="3867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ADF588D-709B-1D45-86EF-4257B0414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678" y="2304288"/>
            <a:ext cx="5038915" cy="3867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9D8F45-9602-EA46-961C-F4C058FC85C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540679" y="1524000"/>
            <a:ext cx="5035094" cy="5791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Edit, sentence case, soft returns, 2 lines.</a:t>
            </a:r>
          </a:p>
        </p:txBody>
      </p:sp>
    </p:spTree>
    <p:extLst>
      <p:ext uri="{BB962C8B-B14F-4D97-AF65-F5344CB8AC3E}">
        <p14:creationId xmlns:p14="http://schemas.microsoft.com/office/powerpoint/2010/main" val="214078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7915BF5-15AE-D946-90CC-6BD16D69E7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96129" y="1524000"/>
            <a:ext cx="5986272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7A4D97-4640-1B42-92AB-C3A08C5B9C1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524000"/>
            <a:ext cx="4545031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 baseline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 text, sentence case, 2 lines, soft returns only.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B71B781-6F6D-F141-8CB6-FB26855299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77440"/>
            <a:ext cx="4562856" cy="3794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834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E3A557-61E1-CB4F-8810-7A24D508FB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8" y="1524000"/>
            <a:ext cx="4523696" cy="49618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– Set sentence case 2 lines only, soft returns no paragraph returns.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91F4F931-0B2D-1041-8766-97E926360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75300" y="1524000"/>
            <a:ext cx="59309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A2C1684-6E9C-F848-B708-B529EAF1A3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77440"/>
            <a:ext cx="4562856" cy="3794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725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2CFCB7-72B4-FB42-AF5A-7E42F0003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378" y="5770538"/>
            <a:ext cx="10896600" cy="2738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Captions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CEDFC9-6F6E-F3BC-85DA-BF31E23685AB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678242" y="1520915"/>
            <a:ext cx="10921791" cy="4245095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 + 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2CFCB7-72B4-FB42-AF5A-7E42F0003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378" y="5400244"/>
            <a:ext cx="5353242" cy="2738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Captions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CEDFC9-6F6E-F3BC-85DA-BF31E23685AB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678242" y="1919485"/>
            <a:ext cx="5359821" cy="3476231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85254-1493-1B42-E95C-86229B0E0958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6248400" y="1911927"/>
            <a:ext cx="5359821" cy="348378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069B0CA-BBC8-D3FE-064C-764830E6B01D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48400" y="5400244"/>
            <a:ext cx="5353242" cy="2738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Captions</a:t>
            </a:r>
          </a:p>
        </p:txBody>
      </p:sp>
    </p:spTree>
    <p:extLst>
      <p:ext uri="{BB962C8B-B14F-4D97-AF65-F5344CB8AC3E}">
        <p14:creationId xmlns:p14="http://schemas.microsoft.com/office/powerpoint/2010/main" val="234351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 + 3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2CFCB7-72B4-FB42-AF5A-7E42F0003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378" y="5770538"/>
            <a:ext cx="3509328" cy="2738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Captions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CEDFC9-6F6E-F3BC-85DA-BF31E23685AB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678243" y="1520915"/>
            <a:ext cx="3515906" cy="4245095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F304E46-0FC9-5A84-7B75-97D6315F06EE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8077200" y="1520915"/>
            <a:ext cx="3515906" cy="4245095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FEBF57-4348-130C-8524-5C96A71F401C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4377721" y="1520915"/>
            <a:ext cx="3515906" cy="4245095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2D7A9A8-3ABB-A64D-F11B-0AFA3E99EC5C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4381185" y="5770538"/>
            <a:ext cx="3509328" cy="2738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Captions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E6BCB17-315F-A22F-7781-C50046C1A1F2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8077200" y="5770538"/>
            <a:ext cx="3509328" cy="2738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Captions</a:t>
            </a:r>
          </a:p>
        </p:txBody>
      </p:sp>
    </p:spTree>
    <p:extLst>
      <p:ext uri="{BB962C8B-B14F-4D97-AF65-F5344CB8AC3E}">
        <p14:creationId xmlns:p14="http://schemas.microsoft.com/office/powerpoint/2010/main" val="251999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Copy Column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0F830C8-6538-6E44-B4A2-2CF9959862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9" y="2304288"/>
            <a:ext cx="6417803" cy="3867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18AB37-DE94-2441-A2D7-09299D98E1A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799" y="1526997"/>
            <a:ext cx="6417803" cy="5674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Set sentence case, 2 lines only, </a:t>
            </a:r>
            <a:br>
              <a:rPr lang="en-US" dirty="0"/>
            </a:br>
            <a:r>
              <a:rPr lang="en-US" dirty="0"/>
              <a:t>use soft returns no paragraph returns.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2FE6B5A-478E-BE2A-196D-26B9CFE8E0F7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7487122" y="1528472"/>
            <a:ext cx="4090240" cy="4653174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1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Copy Column + 1 Vertical Pictur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7D44997-523F-B141-BD5E-76438698BEB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535675"/>
            <a:ext cx="7461136" cy="523220"/>
          </a:xfrm>
        </p:spPr>
        <p:txBody>
          <a:bodyPr wrap="square" lIns="0" tIns="0" rIns="0" bIns="0" anchor="t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case. Not more than two lines if possible.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2751445-BC91-4F4B-9AAC-266C2E590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04288"/>
            <a:ext cx="7468230" cy="3867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9195A06-CE5C-B84C-9592-09CB62830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7475787" cy="7925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ALWAYS ALL UPPERCASE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9125DC-8FB2-3DB7-D467-F859C5F428D8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8522434" y="0"/>
            <a:ext cx="3669566" cy="6167776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8C663B-617F-3249-A3E1-2CC16D92B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084616"/>
            <a:ext cx="15367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6D9F95-77E4-3140-9F47-E5EAE8C68B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699" y="4174435"/>
            <a:ext cx="3536374" cy="109215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2000" b="0" i="0" cap="all" spc="300" baseline="0">
                <a:solidFill>
                  <a:srgbClr val="58595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94715DB-2B2E-454B-8028-4A5966805B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035" y="5325981"/>
            <a:ext cx="3534038" cy="62403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OPTIONAL SUBHEAD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C60D515-0AC3-E34C-8274-CF1D1779F3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847" y="0"/>
            <a:ext cx="7835153" cy="6858000"/>
          </a:xfrm>
          <a:prstGeom prst="rect">
            <a:avLst/>
          </a:prstGeom>
          <a:solidFill>
            <a:srgbClr val="58595B">
              <a:alpha val="9804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D5FAF8-466E-1544-80DF-6A2540333F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699" y="6184219"/>
            <a:ext cx="764107" cy="320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00.00.00</a:t>
            </a:r>
          </a:p>
        </p:txBody>
      </p:sp>
    </p:spTree>
    <p:extLst>
      <p:ext uri="{BB962C8B-B14F-4D97-AF65-F5344CB8AC3E}">
        <p14:creationId xmlns:p14="http://schemas.microsoft.com/office/powerpoint/2010/main" val="28370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Copy Column + 2 horiz.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1AF-2445-D54D-8BBE-CCFD3F98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8"/>
            <a:ext cx="5730114" cy="1253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61A4-0458-ED4A-91A3-D87A72D432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6" y="1983007"/>
            <a:ext cx="5730577" cy="847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 3 lines only, soft return no paragraph return.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C5AB8A-CC68-2E42-BED3-C0E38DD2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026072"/>
            <a:ext cx="5722556" cy="3146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B6EB97D-1CEA-C34B-9955-B057EE2B3C2E}"/>
              </a:ext>
            </a:extLst>
          </p:cNvPr>
          <p:cNvSpPr txBox="1">
            <a:spLocks/>
          </p:cNvSpPr>
          <p:nvPr/>
        </p:nvSpPr>
        <p:spPr>
          <a:xfrm>
            <a:off x="4760912" y="3124445"/>
            <a:ext cx="521" cy="302898"/>
          </a:xfrm>
          <a:custGeom>
            <a:avLst/>
            <a:gdLst>
              <a:gd name="connsiteX0" fmla="*/ 521 w 521"/>
              <a:gd name="connsiteY0" fmla="*/ 0 h 302898"/>
              <a:gd name="connsiteX1" fmla="*/ 521 w 521"/>
              <a:gd name="connsiteY1" fmla="*/ 302898 h 302898"/>
              <a:gd name="connsiteX2" fmla="*/ 0 w 521"/>
              <a:gd name="connsiteY2" fmla="*/ 0 h 302898"/>
              <a:gd name="connsiteX3" fmla="*/ 521 w 521"/>
              <a:gd name="connsiteY3" fmla="*/ 0 h 30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" h="302898">
                <a:moveTo>
                  <a:pt x="521" y="0"/>
                </a:moveTo>
                <a:lnTo>
                  <a:pt x="521" y="302898"/>
                </a:lnTo>
                <a:lnTo>
                  <a:pt x="0" y="0"/>
                </a:lnTo>
                <a:lnTo>
                  <a:pt x="521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25A2B43-AC84-9641-BBE0-C39D9C7A1FD1}"/>
              </a:ext>
            </a:extLst>
          </p:cNvPr>
          <p:cNvSpPr txBox="1">
            <a:spLocks/>
          </p:cNvSpPr>
          <p:nvPr/>
        </p:nvSpPr>
        <p:spPr>
          <a:xfrm>
            <a:off x="4761433" y="3427344"/>
            <a:ext cx="675" cy="821397"/>
          </a:xfrm>
          <a:custGeom>
            <a:avLst/>
            <a:gdLst>
              <a:gd name="connsiteX0" fmla="*/ 0 w 675"/>
              <a:gd name="connsiteY0" fmla="*/ 0 h 821397"/>
              <a:gd name="connsiteX1" fmla="*/ 675 w 675"/>
              <a:gd name="connsiteY1" fmla="*/ 392431 h 821397"/>
              <a:gd name="connsiteX2" fmla="*/ 0 w 675"/>
              <a:gd name="connsiteY2" fmla="*/ 821397 h 821397"/>
              <a:gd name="connsiteX3" fmla="*/ 0 w 675"/>
              <a:gd name="connsiteY3" fmla="*/ 0 h 82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" h="821397">
                <a:moveTo>
                  <a:pt x="0" y="0"/>
                </a:moveTo>
                <a:lnTo>
                  <a:pt x="675" y="392431"/>
                </a:lnTo>
                <a:lnTo>
                  <a:pt x="0" y="821397"/>
                </a:lnTo>
                <a:lnTo>
                  <a:pt x="0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270E35F-1A97-DD45-9AAC-0450E25E8435}"/>
              </a:ext>
            </a:extLst>
          </p:cNvPr>
          <p:cNvSpPr txBox="1">
            <a:spLocks/>
          </p:cNvSpPr>
          <p:nvPr/>
        </p:nvSpPr>
        <p:spPr>
          <a:xfrm>
            <a:off x="4759874" y="4248741"/>
            <a:ext cx="1559" cy="1671191"/>
          </a:xfrm>
          <a:custGeom>
            <a:avLst/>
            <a:gdLst>
              <a:gd name="connsiteX0" fmla="*/ 1559 w 1559"/>
              <a:gd name="connsiteY0" fmla="*/ 0 h 1671191"/>
              <a:gd name="connsiteX1" fmla="*/ 1559 w 1559"/>
              <a:gd name="connsiteY1" fmla="*/ 1671191 h 1671191"/>
              <a:gd name="connsiteX2" fmla="*/ 1219 w 1559"/>
              <a:gd name="connsiteY2" fmla="*/ 1670830 h 1671191"/>
              <a:gd name="connsiteX3" fmla="*/ 1129 w 1559"/>
              <a:gd name="connsiteY3" fmla="*/ 273267 h 1671191"/>
              <a:gd name="connsiteX4" fmla="*/ 1559 w 1559"/>
              <a:gd name="connsiteY4" fmla="*/ 0 h 16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" h="1671191">
                <a:moveTo>
                  <a:pt x="1559" y="0"/>
                </a:moveTo>
                <a:lnTo>
                  <a:pt x="1559" y="1671191"/>
                </a:lnTo>
                <a:lnTo>
                  <a:pt x="1219" y="1670830"/>
                </a:lnTo>
                <a:cubicBezTo>
                  <a:pt x="-857" y="1211113"/>
                  <a:pt x="136" y="742190"/>
                  <a:pt x="1129" y="273267"/>
                </a:cubicBezTo>
                <a:lnTo>
                  <a:pt x="1559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872C641-2078-F248-BF63-6ED2011ECD8F}"/>
              </a:ext>
            </a:extLst>
          </p:cNvPr>
          <p:cNvSpPr txBox="1">
            <a:spLocks/>
          </p:cNvSpPr>
          <p:nvPr/>
        </p:nvSpPr>
        <p:spPr>
          <a:xfrm>
            <a:off x="5016767" y="6172198"/>
            <a:ext cx="3422672" cy="304"/>
          </a:xfrm>
          <a:custGeom>
            <a:avLst/>
            <a:gdLst>
              <a:gd name="connsiteX0" fmla="*/ 0 w 3422672"/>
              <a:gd name="connsiteY0" fmla="*/ 0 h 304"/>
              <a:gd name="connsiteX1" fmla="*/ 3422672 w 3422672"/>
              <a:gd name="connsiteY1" fmla="*/ 0 h 304"/>
              <a:gd name="connsiteX2" fmla="*/ 3422671 w 3422672"/>
              <a:gd name="connsiteY2" fmla="*/ 304 h 304"/>
              <a:gd name="connsiteX3" fmla="*/ 1 w 3422672"/>
              <a:gd name="connsiteY3" fmla="*/ 1 h 304"/>
              <a:gd name="connsiteX4" fmla="*/ 0 w 3422672"/>
              <a:gd name="connsiteY4" fmla="*/ 0 h 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2672" h="304">
                <a:moveTo>
                  <a:pt x="0" y="0"/>
                </a:moveTo>
                <a:lnTo>
                  <a:pt x="3422672" y="0"/>
                </a:lnTo>
                <a:lnTo>
                  <a:pt x="3422671" y="304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0B9F06B-BD59-A4F0-B785-6F983CF3B7E6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6778651" y="3126247"/>
            <a:ext cx="5413349" cy="304501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152D8D6-5531-41E9-60E1-991C7DEE7D51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778651" y="0"/>
            <a:ext cx="5413349" cy="304501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Copy Column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1AF-2445-D54D-8BBE-CCFD3F98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8"/>
            <a:ext cx="5730114" cy="1253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61A4-0458-ED4A-91A3-D87A72D432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6" y="1983007"/>
            <a:ext cx="5730577" cy="847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 3 lines only, soft return no paragraph return.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C5AB8A-CC68-2E42-BED3-C0E38DD2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026072"/>
            <a:ext cx="5722556" cy="3146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B6EB97D-1CEA-C34B-9955-B057EE2B3C2E}"/>
              </a:ext>
            </a:extLst>
          </p:cNvPr>
          <p:cNvSpPr txBox="1">
            <a:spLocks/>
          </p:cNvSpPr>
          <p:nvPr/>
        </p:nvSpPr>
        <p:spPr>
          <a:xfrm>
            <a:off x="4760912" y="3124445"/>
            <a:ext cx="521" cy="302898"/>
          </a:xfrm>
          <a:custGeom>
            <a:avLst/>
            <a:gdLst>
              <a:gd name="connsiteX0" fmla="*/ 521 w 521"/>
              <a:gd name="connsiteY0" fmla="*/ 0 h 302898"/>
              <a:gd name="connsiteX1" fmla="*/ 521 w 521"/>
              <a:gd name="connsiteY1" fmla="*/ 302898 h 302898"/>
              <a:gd name="connsiteX2" fmla="*/ 0 w 521"/>
              <a:gd name="connsiteY2" fmla="*/ 0 h 302898"/>
              <a:gd name="connsiteX3" fmla="*/ 521 w 521"/>
              <a:gd name="connsiteY3" fmla="*/ 0 h 30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" h="302898">
                <a:moveTo>
                  <a:pt x="521" y="0"/>
                </a:moveTo>
                <a:lnTo>
                  <a:pt x="521" y="302898"/>
                </a:lnTo>
                <a:lnTo>
                  <a:pt x="0" y="0"/>
                </a:lnTo>
                <a:lnTo>
                  <a:pt x="521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25A2B43-AC84-9641-BBE0-C39D9C7A1FD1}"/>
              </a:ext>
            </a:extLst>
          </p:cNvPr>
          <p:cNvSpPr txBox="1">
            <a:spLocks/>
          </p:cNvSpPr>
          <p:nvPr/>
        </p:nvSpPr>
        <p:spPr>
          <a:xfrm>
            <a:off x="4761433" y="3427344"/>
            <a:ext cx="675" cy="821397"/>
          </a:xfrm>
          <a:custGeom>
            <a:avLst/>
            <a:gdLst>
              <a:gd name="connsiteX0" fmla="*/ 0 w 675"/>
              <a:gd name="connsiteY0" fmla="*/ 0 h 821397"/>
              <a:gd name="connsiteX1" fmla="*/ 675 w 675"/>
              <a:gd name="connsiteY1" fmla="*/ 392431 h 821397"/>
              <a:gd name="connsiteX2" fmla="*/ 0 w 675"/>
              <a:gd name="connsiteY2" fmla="*/ 821397 h 821397"/>
              <a:gd name="connsiteX3" fmla="*/ 0 w 675"/>
              <a:gd name="connsiteY3" fmla="*/ 0 h 82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" h="821397">
                <a:moveTo>
                  <a:pt x="0" y="0"/>
                </a:moveTo>
                <a:lnTo>
                  <a:pt x="675" y="392431"/>
                </a:lnTo>
                <a:lnTo>
                  <a:pt x="0" y="821397"/>
                </a:lnTo>
                <a:lnTo>
                  <a:pt x="0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270E35F-1A97-DD45-9AAC-0450E25E8435}"/>
              </a:ext>
            </a:extLst>
          </p:cNvPr>
          <p:cNvSpPr txBox="1">
            <a:spLocks/>
          </p:cNvSpPr>
          <p:nvPr/>
        </p:nvSpPr>
        <p:spPr>
          <a:xfrm>
            <a:off x="4759874" y="4248741"/>
            <a:ext cx="1559" cy="1671191"/>
          </a:xfrm>
          <a:custGeom>
            <a:avLst/>
            <a:gdLst>
              <a:gd name="connsiteX0" fmla="*/ 1559 w 1559"/>
              <a:gd name="connsiteY0" fmla="*/ 0 h 1671191"/>
              <a:gd name="connsiteX1" fmla="*/ 1559 w 1559"/>
              <a:gd name="connsiteY1" fmla="*/ 1671191 h 1671191"/>
              <a:gd name="connsiteX2" fmla="*/ 1219 w 1559"/>
              <a:gd name="connsiteY2" fmla="*/ 1670830 h 1671191"/>
              <a:gd name="connsiteX3" fmla="*/ 1129 w 1559"/>
              <a:gd name="connsiteY3" fmla="*/ 273267 h 1671191"/>
              <a:gd name="connsiteX4" fmla="*/ 1559 w 1559"/>
              <a:gd name="connsiteY4" fmla="*/ 0 h 16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" h="1671191">
                <a:moveTo>
                  <a:pt x="1559" y="0"/>
                </a:moveTo>
                <a:lnTo>
                  <a:pt x="1559" y="1671191"/>
                </a:lnTo>
                <a:lnTo>
                  <a:pt x="1219" y="1670830"/>
                </a:lnTo>
                <a:cubicBezTo>
                  <a:pt x="-857" y="1211113"/>
                  <a:pt x="136" y="742190"/>
                  <a:pt x="1129" y="273267"/>
                </a:cubicBezTo>
                <a:lnTo>
                  <a:pt x="1559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872C641-2078-F248-BF63-6ED2011ECD8F}"/>
              </a:ext>
            </a:extLst>
          </p:cNvPr>
          <p:cNvSpPr txBox="1">
            <a:spLocks/>
          </p:cNvSpPr>
          <p:nvPr/>
        </p:nvSpPr>
        <p:spPr>
          <a:xfrm>
            <a:off x="5016767" y="6172198"/>
            <a:ext cx="3422672" cy="304"/>
          </a:xfrm>
          <a:custGeom>
            <a:avLst/>
            <a:gdLst>
              <a:gd name="connsiteX0" fmla="*/ 0 w 3422672"/>
              <a:gd name="connsiteY0" fmla="*/ 0 h 304"/>
              <a:gd name="connsiteX1" fmla="*/ 3422672 w 3422672"/>
              <a:gd name="connsiteY1" fmla="*/ 0 h 304"/>
              <a:gd name="connsiteX2" fmla="*/ 3422671 w 3422672"/>
              <a:gd name="connsiteY2" fmla="*/ 304 h 304"/>
              <a:gd name="connsiteX3" fmla="*/ 1 w 3422672"/>
              <a:gd name="connsiteY3" fmla="*/ 1 h 304"/>
              <a:gd name="connsiteX4" fmla="*/ 0 w 3422672"/>
              <a:gd name="connsiteY4" fmla="*/ 0 h 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2672" h="304">
                <a:moveTo>
                  <a:pt x="0" y="0"/>
                </a:moveTo>
                <a:lnTo>
                  <a:pt x="3422672" y="0"/>
                </a:lnTo>
                <a:lnTo>
                  <a:pt x="3422671" y="304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0B9F06B-BD59-A4F0-B785-6F983CF3B7E6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6778651" y="3126247"/>
            <a:ext cx="5413349" cy="304501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328C0B-C43B-0F3E-9714-A2EE8866CC58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781800" y="0"/>
            <a:ext cx="2656924" cy="3048000"/>
          </a:xfr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2EE260F-3E70-7775-8BDD-A3C1DAC700FC}"/>
              </a:ext>
            </a:extLst>
          </p:cNvPr>
          <p:cNvSpPr>
            <a:spLocks noGrp="1"/>
          </p:cNvSpPr>
          <p:nvPr>
            <p:ph type="pic" sz="quarter" idx="110"/>
          </p:nvPr>
        </p:nvSpPr>
        <p:spPr>
          <a:xfrm>
            <a:off x="9525000" y="0"/>
            <a:ext cx="2656924" cy="3048000"/>
          </a:xfr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7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e Copy Column + 2 Picture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F260BBB-C7B3-5948-A54A-CF9B9315E1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19752" y="0"/>
            <a:ext cx="3681689" cy="3048000"/>
          </a:xfr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F5204B-9D38-F543-9102-14CC93575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799" y="2304288"/>
            <a:ext cx="7475787" cy="38679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5A85E0-8B3B-F04F-9154-02417C20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1038"/>
            <a:ext cx="7460673" cy="432146"/>
          </a:xfrm>
        </p:spPr>
        <p:txBody>
          <a:bodyPr/>
          <a:lstStyle/>
          <a:p>
            <a:r>
              <a:rPr lang="en-US" dirty="0"/>
              <a:t>CLICK TO EDIT – ALWAYS ALL UPPERCASE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9DD2A8-0DD7-4648-B4E8-DA7FE137C84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6" y="1535675"/>
            <a:ext cx="7468693" cy="523220"/>
          </a:xfrm>
        </p:spPr>
        <p:txBody>
          <a:bodyPr wrap="square" lIns="0" tIns="0" rIns="0" bIns="0" anchor="t" anchorCtr="0">
            <a:spAutoFit/>
          </a:bodyPr>
          <a:lstStyle>
            <a:lvl1pPr marL="0" indent="0" fontAlgn="t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case. Not more than two lines if possible.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204896-236C-2527-9F43-17AC0753C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752" y="3124200"/>
            <a:ext cx="3681689" cy="3048000"/>
          </a:xfr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3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py Column + 1 Big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1AF-2445-D54D-8BBE-CCFD3F98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8"/>
            <a:ext cx="3682160" cy="1253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61A4-0458-ED4A-91A3-D87A72D432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983007"/>
            <a:ext cx="3690180" cy="847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 3 lines only, soft return no paragraph return.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C5AB8A-CC68-2E42-BED3-C0E38DD2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026072"/>
            <a:ext cx="3689716" cy="3146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B6EB97D-1CEA-C34B-9955-B057EE2B3C2E}"/>
              </a:ext>
            </a:extLst>
          </p:cNvPr>
          <p:cNvSpPr txBox="1">
            <a:spLocks/>
          </p:cNvSpPr>
          <p:nvPr/>
        </p:nvSpPr>
        <p:spPr>
          <a:xfrm>
            <a:off x="4760912" y="3124445"/>
            <a:ext cx="521" cy="302898"/>
          </a:xfrm>
          <a:custGeom>
            <a:avLst/>
            <a:gdLst>
              <a:gd name="connsiteX0" fmla="*/ 521 w 521"/>
              <a:gd name="connsiteY0" fmla="*/ 0 h 302898"/>
              <a:gd name="connsiteX1" fmla="*/ 521 w 521"/>
              <a:gd name="connsiteY1" fmla="*/ 302898 h 302898"/>
              <a:gd name="connsiteX2" fmla="*/ 0 w 521"/>
              <a:gd name="connsiteY2" fmla="*/ 0 h 302898"/>
              <a:gd name="connsiteX3" fmla="*/ 521 w 521"/>
              <a:gd name="connsiteY3" fmla="*/ 0 h 30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" h="302898">
                <a:moveTo>
                  <a:pt x="521" y="0"/>
                </a:moveTo>
                <a:lnTo>
                  <a:pt x="521" y="302898"/>
                </a:lnTo>
                <a:lnTo>
                  <a:pt x="0" y="0"/>
                </a:lnTo>
                <a:lnTo>
                  <a:pt x="521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25A2B43-AC84-9641-BBE0-C39D9C7A1FD1}"/>
              </a:ext>
            </a:extLst>
          </p:cNvPr>
          <p:cNvSpPr txBox="1">
            <a:spLocks/>
          </p:cNvSpPr>
          <p:nvPr/>
        </p:nvSpPr>
        <p:spPr>
          <a:xfrm>
            <a:off x="4761433" y="3427344"/>
            <a:ext cx="675" cy="821397"/>
          </a:xfrm>
          <a:custGeom>
            <a:avLst/>
            <a:gdLst>
              <a:gd name="connsiteX0" fmla="*/ 0 w 675"/>
              <a:gd name="connsiteY0" fmla="*/ 0 h 821397"/>
              <a:gd name="connsiteX1" fmla="*/ 675 w 675"/>
              <a:gd name="connsiteY1" fmla="*/ 392431 h 821397"/>
              <a:gd name="connsiteX2" fmla="*/ 0 w 675"/>
              <a:gd name="connsiteY2" fmla="*/ 821397 h 821397"/>
              <a:gd name="connsiteX3" fmla="*/ 0 w 675"/>
              <a:gd name="connsiteY3" fmla="*/ 0 h 82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" h="821397">
                <a:moveTo>
                  <a:pt x="0" y="0"/>
                </a:moveTo>
                <a:lnTo>
                  <a:pt x="675" y="392431"/>
                </a:lnTo>
                <a:lnTo>
                  <a:pt x="0" y="821397"/>
                </a:lnTo>
                <a:lnTo>
                  <a:pt x="0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270E35F-1A97-DD45-9AAC-0450E25E8435}"/>
              </a:ext>
            </a:extLst>
          </p:cNvPr>
          <p:cNvSpPr txBox="1">
            <a:spLocks/>
          </p:cNvSpPr>
          <p:nvPr/>
        </p:nvSpPr>
        <p:spPr>
          <a:xfrm>
            <a:off x="4759874" y="4248741"/>
            <a:ext cx="1559" cy="1671191"/>
          </a:xfrm>
          <a:custGeom>
            <a:avLst/>
            <a:gdLst>
              <a:gd name="connsiteX0" fmla="*/ 1559 w 1559"/>
              <a:gd name="connsiteY0" fmla="*/ 0 h 1671191"/>
              <a:gd name="connsiteX1" fmla="*/ 1559 w 1559"/>
              <a:gd name="connsiteY1" fmla="*/ 1671191 h 1671191"/>
              <a:gd name="connsiteX2" fmla="*/ 1219 w 1559"/>
              <a:gd name="connsiteY2" fmla="*/ 1670830 h 1671191"/>
              <a:gd name="connsiteX3" fmla="*/ 1129 w 1559"/>
              <a:gd name="connsiteY3" fmla="*/ 273267 h 1671191"/>
              <a:gd name="connsiteX4" fmla="*/ 1559 w 1559"/>
              <a:gd name="connsiteY4" fmla="*/ 0 h 16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" h="1671191">
                <a:moveTo>
                  <a:pt x="1559" y="0"/>
                </a:moveTo>
                <a:lnTo>
                  <a:pt x="1559" y="1671191"/>
                </a:lnTo>
                <a:lnTo>
                  <a:pt x="1219" y="1670830"/>
                </a:lnTo>
                <a:cubicBezTo>
                  <a:pt x="-857" y="1211113"/>
                  <a:pt x="136" y="742190"/>
                  <a:pt x="1129" y="273267"/>
                </a:cubicBezTo>
                <a:lnTo>
                  <a:pt x="1559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872C641-2078-F248-BF63-6ED2011ECD8F}"/>
              </a:ext>
            </a:extLst>
          </p:cNvPr>
          <p:cNvSpPr txBox="1">
            <a:spLocks/>
          </p:cNvSpPr>
          <p:nvPr/>
        </p:nvSpPr>
        <p:spPr>
          <a:xfrm>
            <a:off x="5016767" y="6172198"/>
            <a:ext cx="3422672" cy="304"/>
          </a:xfrm>
          <a:custGeom>
            <a:avLst/>
            <a:gdLst>
              <a:gd name="connsiteX0" fmla="*/ 0 w 3422672"/>
              <a:gd name="connsiteY0" fmla="*/ 0 h 304"/>
              <a:gd name="connsiteX1" fmla="*/ 3422672 w 3422672"/>
              <a:gd name="connsiteY1" fmla="*/ 0 h 304"/>
              <a:gd name="connsiteX2" fmla="*/ 3422671 w 3422672"/>
              <a:gd name="connsiteY2" fmla="*/ 304 h 304"/>
              <a:gd name="connsiteX3" fmla="*/ 1 w 3422672"/>
              <a:gd name="connsiteY3" fmla="*/ 1 h 304"/>
              <a:gd name="connsiteX4" fmla="*/ 0 w 3422672"/>
              <a:gd name="connsiteY4" fmla="*/ 0 h 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2672" h="304">
                <a:moveTo>
                  <a:pt x="0" y="0"/>
                </a:moveTo>
                <a:lnTo>
                  <a:pt x="3422672" y="0"/>
                </a:lnTo>
                <a:lnTo>
                  <a:pt x="3422671" y="304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58595B">
              <a:alpha val="9942"/>
            </a:srgbClr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Char char="—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CCEF576-E177-3F9E-AF75-801C14353C2E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751478" y="0"/>
            <a:ext cx="7440521" cy="6175333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28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py Column + 3 Picture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1AF-2445-D54D-8BBE-CCFD3F98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3697274" cy="12006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61A4-0458-ED4A-91A3-D87A72D432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983007"/>
            <a:ext cx="3705294" cy="847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 3 lines only, soft return no paragraph return.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C5AB8A-CC68-2E42-BED3-C0E38DD2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26072"/>
            <a:ext cx="3704831" cy="3146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5C57E6E-8458-5441-8EA0-C938C8F0B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61432" y="0"/>
            <a:ext cx="3681689" cy="304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FDAEA73-2DE5-8A4C-9D73-8E2B07539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2798" y="0"/>
            <a:ext cx="3679202" cy="61722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98608CF-103C-4714-3301-FFA89706FFF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61432" y="3124200"/>
            <a:ext cx="3681689" cy="304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6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py Column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1AF-2445-D54D-8BBE-CCFD3F98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3697274" cy="12006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61A4-0458-ED4A-91A3-D87A72D432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983007"/>
            <a:ext cx="3705294" cy="10624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 3 lines only, soft return no paragraph return.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C5AB8A-CC68-2E42-BED3-C0E38DD2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136165"/>
            <a:ext cx="3704831" cy="30360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2F718AC-B8EC-C739-E055-81CD76AFA969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4745813" y="3126247"/>
            <a:ext cx="7446188" cy="304501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7801F6-99DC-88B3-A52E-2BFAD10BA93B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4745813" y="0"/>
            <a:ext cx="7446188" cy="304501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2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py Column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A1AF-2445-D54D-8BBE-CCFD3F98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3697274" cy="5539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61A4-0458-ED4A-91A3-D87A72D4327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7" y="1983007"/>
            <a:ext cx="3705294" cy="7848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second level header, sentence case 3 lines only, soft return no paragraph return.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C5AB8A-CC68-2E42-BED3-C0E38DD2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26072"/>
            <a:ext cx="3704831" cy="3146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5C57E6E-8458-5441-8EA0-C938C8F0B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61432" y="0"/>
            <a:ext cx="3681689" cy="304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FDAEA73-2DE5-8A4C-9D73-8E2B07539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2798" y="0"/>
            <a:ext cx="3679202" cy="61722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98608CF-103C-4714-3301-FFA89706FFF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61432" y="3124200"/>
            <a:ext cx="3681689" cy="304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5" y="691706"/>
            <a:ext cx="10896599" cy="432146"/>
          </a:xfrm>
        </p:spPr>
        <p:txBody>
          <a:bodyPr/>
          <a:lstStyle/>
          <a:p>
            <a:r>
              <a:rPr lang="en-US" dirty="0"/>
              <a:t>CLICK TO EDIT – HEADER ALWAYS ALL UPPERCASE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97510" y="2091337"/>
            <a:ext cx="9564738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BFF9B899-A3FE-0240-9240-1E88B24C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933" y="2091336"/>
            <a:ext cx="1161340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83F318-EAEC-2749-89F2-C8C5B5FA2BB6}"/>
              </a:ext>
            </a:extLst>
          </p:cNvPr>
          <p:cNvCxnSpPr>
            <a:cxnSpLocks/>
          </p:cNvCxnSpPr>
          <p:nvPr userDrawn="1"/>
        </p:nvCxnSpPr>
        <p:spPr>
          <a:xfrm>
            <a:off x="702803" y="3218708"/>
            <a:ext cx="10871553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11B8C28-9EA4-6E46-B71A-BE319B781E5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1997510" y="3362353"/>
            <a:ext cx="9564738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38457CE-1D21-FB42-84EF-8BBA730B31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933" y="3362352"/>
            <a:ext cx="1161340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36FE980-F8C7-614A-8B0B-D0D7A6E9FF33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1997510" y="4642513"/>
            <a:ext cx="9564738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521269-34AF-4D4F-ABD9-53C1A8C27E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4933" y="4642512"/>
            <a:ext cx="1161340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9E0577-B9BA-7F42-BE23-F24D25B40D03}"/>
              </a:ext>
            </a:extLst>
          </p:cNvPr>
          <p:cNvCxnSpPr>
            <a:cxnSpLocks/>
          </p:cNvCxnSpPr>
          <p:nvPr userDrawn="1"/>
        </p:nvCxnSpPr>
        <p:spPr>
          <a:xfrm>
            <a:off x="695246" y="4498868"/>
            <a:ext cx="10871553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63A766C-2938-6F4D-B3C2-69A75D26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510" y="2433145"/>
            <a:ext cx="9564738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F2E887-1D26-2448-9A04-47A3DD65474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997510" y="3706133"/>
            <a:ext cx="9564738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83BE4F5-735C-6C45-AD1D-4DA9DEE840B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1997510" y="5006015"/>
            <a:ext cx="9564738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0340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5" y="691706"/>
            <a:ext cx="10896599" cy="432146"/>
          </a:xfrm>
        </p:spPr>
        <p:txBody>
          <a:bodyPr/>
          <a:lstStyle/>
          <a:p>
            <a:r>
              <a:rPr lang="en-US" dirty="0"/>
              <a:t>CLICK TO EDIT – HEADER ALWAYS ALL UPPERCASE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74839" y="1403647"/>
            <a:ext cx="9610080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BFF9B899-A3FE-0240-9240-1E88B24C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262" y="1403646"/>
            <a:ext cx="999969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83F318-EAEC-2749-89F2-C8C5B5FA2BB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2485676"/>
            <a:ext cx="10895101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63A766C-2938-6F4D-B3C2-69A75D26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839" y="1745455"/>
            <a:ext cx="9617637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7A20-3D78-2E43-D873-DADCED77C7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74839" y="2651771"/>
            <a:ext cx="9625194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831F93E7-2BE9-2989-6336-D3BF7C3174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62" y="2651770"/>
            <a:ext cx="999969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6B2CF8-9EF1-6FA8-D113-54CC6224F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3733800"/>
            <a:ext cx="10910215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C8A3EF-FAB1-B1CB-1457-96D8D0545E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974839" y="2993579"/>
            <a:ext cx="9632751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B47F79-473F-3F89-21D8-C196507189C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974839" y="3886200"/>
            <a:ext cx="9617637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D41F2E9E-D1E8-4DA6-3960-1806F9874A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2" y="3886199"/>
            <a:ext cx="999969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1F8ADA-2E81-7154-8B01-EBE35C91BB75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4968229"/>
            <a:ext cx="10879987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DF1538-281B-ABAD-135E-88F40ECA7C9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974839" y="4228008"/>
            <a:ext cx="9610080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DC50CD-911C-8602-1303-F270FCF2E27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1974839" y="5105400"/>
            <a:ext cx="9587409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48E552BA-161C-69B7-71D5-91B13F0D36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262" y="5105399"/>
            <a:ext cx="999969" cy="94771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A3E28DB-B21F-6BDA-73E0-2A259BB8FDF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974839" y="5447208"/>
            <a:ext cx="9610080" cy="6059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876464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5" y="691706"/>
            <a:ext cx="10896599" cy="432146"/>
          </a:xfrm>
        </p:spPr>
        <p:txBody>
          <a:bodyPr/>
          <a:lstStyle/>
          <a:p>
            <a:r>
              <a:rPr lang="en-US" dirty="0"/>
              <a:t>CLICK TO EDIT – HEADER ALWAYS ALL UPPERCASE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07888" y="1320520"/>
            <a:ext cx="9877031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BFF9B899-A3FE-0240-9240-1E88B24C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263" y="1320519"/>
            <a:ext cx="799436" cy="757663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83F318-EAEC-2749-89F2-C8C5B5FA2BB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2198510"/>
            <a:ext cx="10895101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63A766C-2938-6F4D-B3C2-69A75D26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889" y="1617204"/>
            <a:ext cx="9884588" cy="4685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87708-0274-8B2B-199B-791DB31744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07888" y="2315483"/>
            <a:ext cx="9877031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CB50780-D4BD-A747-2024-8BA9A4147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63" y="2315482"/>
            <a:ext cx="799436" cy="757663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FD1D4E-49BE-3515-F33A-003505BFEB4A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3193473"/>
            <a:ext cx="10895101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AEBA1C8-C4C5-2D85-D794-C5B5CD78805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07889" y="2612167"/>
            <a:ext cx="9884588" cy="4685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B7946F7-12AA-45E2-E7BF-64BAE0530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707888" y="3315015"/>
            <a:ext cx="9877031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1F06FC4-8870-4A66-7077-D6F6A1573C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3" y="3315014"/>
            <a:ext cx="799436" cy="757663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EB5222-4D21-BF3C-DA6F-514D8E397FF2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4193005"/>
            <a:ext cx="10895101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86B376A-78DA-5BFF-F616-EF8D3CB680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707889" y="3611699"/>
            <a:ext cx="9884588" cy="4685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1543CA-EF2A-6476-43BB-D7B058596CA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1707888" y="4336473"/>
            <a:ext cx="9877031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E78FCEC6-9BD3-8370-4BA9-7E6AC1195C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263" y="4336472"/>
            <a:ext cx="799436" cy="757663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E4C375-6F28-05B5-AC36-56DDF360414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261" y="5214463"/>
            <a:ext cx="10895101" cy="0"/>
          </a:xfrm>
          <a:prstGeom prst="line">
            <a:avLst/>
          </a:prstGeom>
          <a:noFill/>
          <a:ln w="9525" cap="flat" cmpd="sng" algn="ctr">
            <a:solidFill>
              <a:srgbClr val="58595B">
                <a:alpha val="50256"/>
              </a:srgbClr>
            </a:solidFill>
            <a:prstDash val="solid"/>
          </a:ln>
          <a:effectLst/>
        </p:spPr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BF4EAD3-8999-8C92-F7A1-47514BD2E76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707889" y="4633157"/>
            <a:ext cx="9884588" cy="4685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22A754F-C82B-87FF-D7D2-94167E4C7EB8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707888" y="5327073"/>
            <a:ext cx="9877031" cy="22918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5EA2F3B4-E5B9-BEE7-4AC5-8D836AABEB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263" y="5327072"/>
            <a:ext cx="799436" cy="757663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95FFF34-DCF2-EFFA-02D7-F0E53A9909F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707889" y="5623757"/>
            <a:ext cx="9884588" cy="4685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buNone/>
              <a:defRPr>
                <a:solidFill>
                  <a:srgbClr val="383A3A"/>
                </a:solidFill>
              </a:defRPr>
            </a:lvl1pPr>
            <a:lvl2pPr marL="274320" indent="0">
              <a:buNone/>
              <a:defRPr>
                <a:solidFill>
                  <a:srgbClr val="383A3A"/>
                </a:solidFill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26004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E7CC75C-D064-434A-B948-2D6A69D92A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433455"/>
          </a:xfrm>
          <a:prstGeom prst="rect">
            <a:avLst/>
          </a:prstGeom>
          <a:solidFill>
            <a:srgbClr val="58595B">
              <a:alpha val="9804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ADA44-C12C-3446-8814-145C75D0C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184" y="5981236"/>
            <a:ext cx="1536700" cy="406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65E1C4-8264-7D43-ADEE-33CE8FB2B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699" y="5289847"/>
            <a:ext cx="7769907" cy="7520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2000" b="0" i="0" cap="all" spc="300" baseline="0" dirty="0">
                <a:solidFill>
                  <a:srgbClr val="58595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" name="Color Bar">
            <a:extLst>
              <a:ext uri="{FF2B5EF4-FFF2-40B4-BE49-F238E27FC236}">
                <a16:creationId xmlns:a16="http://schemas.microsoft.com/office/drawing/2014/main" id="{DB047EED-A0E4-5948-A614-CB7FEED9DECD}"/>
              </a:ext>
            </a:extLst>
          </p:cNvPr>
          <p:cNvSpPr/>
          <p:nvPr userDrawn="1"/>
        </p:nvSpPr>
        <p:spPr>
          <a:xfrm>
            <a:off x="647699" y="5022143"/>
            <a:ext cx="505983" cy="51275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62B7E48-A967-2BC1-34D0-309888D84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523" y="6058895"/>
            <a:ext cx="4889501" cy="320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00.00.00   |   CLICK TO EDIT OPTIONAL SUBHEAD</a:t>
            </a:r>
          </a:p>
          <a:p>
            <a:pPr lvl="0"/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252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NO Pictur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– HEADER ALWAYS ALL UPPERCASE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C8D5-A178-9B49-BFF2-62AC0AC7F7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5801" y="1947152"/>
            <a:ext cx="3200399" cy="16820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600"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–  Body Copy Arial Regular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85799" y="1519769"/>
            <a:ext cx="3200401" cy="427383"/>
          </a:xfrm>
        </p:spPr>
        <p:txBody>
          <a:bodyPr lIns="0" tIns="0" rIns="0" bIns="0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500" b="1" i="0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Sentence Case</a:t>
            </a:r>
          </a:p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5D1F23-1159-874B-A2E6-A5CC2AE0C76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36281" y="1519769"/>
            <a:ext cx="3200401" cy="427383"/>
          </a:xfrm>
        </p:spPr>
        <p:txBody>
          <a:bodyPr lIns="0" tIns="0" rIns="0" bIns="0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400" b="1" i="0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Sentence Case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DD865D-D496-C245-9D36-F8FDEBA1D1F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6762" y="1519769"/>
            <a:ext cx="3200401" cy="427383"/>
          </a:xfrm>
        </p:spPr>
        <p:txBody>
          <a:bodyPr lIns="0" tIns="0" rIns="0" bIns="0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400" b="1" i="0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Sentence Case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367597-1B2B-1946-BA08-5B74390B0BF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6283" y="1947152"/>
            <a:ext cx="3200399" cy="1682095"/>
          </a:xfrm>
        </p:spPr>
        <p:txBody>
          <a:bodyPr lIns="0" tIns="0" rIns="0" bIns="0"/>
          <a:lstStyle>
            <a:lvl1pPr marL="12700" indent="0">
              <a:lnSpc>
                <a:spcPct val="100000"/>
              </a:lnSpc>
              <a:buNone/>
              <a:tabLst/>
              <a:defRPr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–  Body Copy Arial Regular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35B354-0B03-4842-8F06-1EE064ACCAD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6764" y="1961438"/>
            <a:ext cx="3200399" cy="1665877"/>
          </a:xfrm>
        </p:spPr>
        <p:txBody>
          <a:bodyPr lIns="0" tIns="0" rIns="0" bIns="0"/>
          <a:lstStyle>
            <a:lvl1pPr marL="12700" indent="0">
              <a:lnSpc>
                <a:spcPct val="100000"/>
              </a:lnSpc>
              <a:buNone/>
              <a:tabLst/>
              <a:defRPr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–  Body Copy Arial Regular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73D31C-9847-8D44-BD24-AD2870BC813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85801" y="4491877"/>
            <a:ext cx="3200399" cy="168209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–  Body Copy Arial Regular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E5E30D0-A95F-994C-989E-3EE6C81285B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85799" y="4064494"/>
            <a:ext cx="3200401" cy="427383"/>
          </a:xfrm>
        </p:spPr>
        <p:txBody>
          <a:bodyPr lIns="0" tIns="0" rIns="0" bIns="0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400" b="1" i="0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Sentence Case</a:t>
            </a:r>
          </a:p>
          <a:p>
            <a:pPr lvl="0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1492501-F456-B046-8702-80FD1A8D686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536281" y="4064494"/>
            <a:ext cx="3200401" cy="427383"/>
          </a:xfrm>
        </p:spPr>
        <p:txBody>
          <a:bodyPr lIns="0" tIns="0" rIns="0" bIns="0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400" b="1" i="0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Sentence Case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77FC2E8-4856-334F-82E0-52A80F93130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6762" y="4064494"/>
            <a:ext cx="3200401" cy="427383"/>
          </a:xfrm>
        </p:spPr>
        <p:txBody>
          <a:bodyPr lIns="0" tIns="0" rIns="0" bIns="0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400" b="1" i="0" spc="0" baseline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marL="95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– Sentence Case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E9C49C4-FBB0-9E4A-9224-F69C2AE25A8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536283" y="4491877"/>
            <a:ext cx="3200399" cy="1682095"/>
          </a:xfrm>
        </p:spPr>
        <p:txBody>
          <a:bodyPr lIns="0" tIns="0" rIns="0" bIns="0"/>
          <a:lstStyle>
            <a:lvl1pPr marL="12700" indent="0">
              <a:lnSpc>
                <a:spcPct val="100000"/>
              </a:lnSpc>
              <a:buNone/>
              <a:tabLst/>
              <a:defRPr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–  Body Copy Arial Regular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524A619-2477-E74C-8976-CCBDCD2876A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386764" y="4506163"/>
            <a:ext cx="3200399" cy="1665877"/>
          </a:xfrm>
        </p:spPr>
        <p:txBody>
          <a:bodyPr lIns="0" tIns="0" rIns="0" bIns="0"/>
          <a:lstStyle>
            <a:lvl1pPr marL="12700" indent="0">
              <a:lnSpc>
                <a:spcPct val="100000"/>
              </a:lnSpc>
              <a:buNone/>
              <a:tabLst/>
              <a:defRPr/>
            </a:lvl1pPr>
            <a:lvl2pPr marL="12700" indent="0">
              <a:lnSpc>
                <a:spcPct val="100000"/>
              </a:lnSpc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–  Body Copy Arial Regular</a:t>
            </a:r>
          </a:p>
        </p:txBody>
      </p:sp>
    </p:spTree>
    <p:extLst>
      <p:ext uri="{BB962C8B-B14F-4D97-AF65-F5344CB8AC3E}">
        <p14:creationId xmlns:p14="http://schemas.microsoft.com/office/powerpoint/2010/main" val="3137036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+ Project Field GREEN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A2824DF-722D-834F-ADE4-F02BFF9092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67499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C4EAF661-F857-E544-87F3-94597E15BF99}"/>
              </a:ext>
            </a:extLst>
          </p:cNvPr>
          <p:cNvSpPr/>
          <p:nvPr userDrawn="1"/>
        </p:nvSpPr>
        <p:spPr>
          <a:xfrm flipV="1">
            <a:off x="-15636" y="0"/>
            <a:ext cx="2599509" cy="6178732"/>
          </a:xfrm>
          <a:custGeom>
            <a:avLst/>
            <a:gdLst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433260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283037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89569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49129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509" h="6178732">
                <a:moveTo>
                  <a:pt x="0" y="6532"/>
                </a:moveTo>
                <a:lnTo>
                  <a:pt x="2349129" y="0"/>
                </a:lnTo>
                <a:lnTo>
                  <a:pt x="2599509" y="256912"/>
                </a:lnTo>
                <a:lnTo>
                  <a:pt x="2599509" y="6178732"/>
                </a:lnTo>
                <a:lnTo>
                  <a:pt x="0" y="6178732"/>
                </a:lnTo>
                <a:lnTo>
                  <a:pt x="0" y="6532"/>
                </a:lnTo>
                <a:close/>
              </a:path>
            </a:pathLst>
          </a:custGeom>
          <a:solidFill>
            <a:srgbClr val="226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B08E1C4-399E-DF4A-BA31-DDFBF8F0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163" y="672575"/>
            <a:ext cx="2012058" cy="1729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b="0" i="0" spc="100" baseline="0">
                <a:solidFill>
                  <a:srgbClr val="7EC65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PROJECT: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E2B47-2A0C-4342-9397-0D34476C6B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70163" y="850841"/>
            <a:ext cx="2012058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89824B0-7C96-894F-A575-2CEC3C8CD99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0162" y="1877003"/>
            <a:ext cx="2004501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F7F0DCB-1925-8649-9843-F17DE657311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70163" y="2964904"/>
            <a:ext cx="1996944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EE5A14-AE0F-BB42-AC2B-22081212379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164" y="1700331"/>
            <a:ext cx="2004500" cy="170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7150">
              <a:spcBef>
                <a:spcPts val="0"/>
              </a:spcBef>
              <a:buNone/>
              <a:defRPr sz="800" b="1" i="0" spc="100" baseline="0">
                <a:solidFill>
                  <a:srgbClr val="7EC65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CLIENT: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4159827-4F4C-FE48-9F3D-886D5F634F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0164" y="2747283"/>
            <a:ext cx="1989386" cy="208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7150">
              <a:spcBef>
                <a:spcPts val="0"/>
              </a:spcBef>
              <a:buNone/>
              <a:defRPr sz="800" b="1" i="0" spc="100" baseline="0">
                <a:solidFill>
                  <a:srgbClr val="7EC65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LOCATION:</a:t>
            </a:r>
          </a:p>
        </p:txBody>
      </p:sp>
      <p:sp>
        <p:nvSpPr>
          <p:cNvPr id="37" name="Picture Placeholder 54">
            <a:extLst>
              <a:ext uri="{FF2B5EF4-FFF2-40B4-BE49-F238E27FC236}">
                <a16:creationId xmlns:a16="http://schemas.microsoft.com/office/drawing/2014/main" id="{A279B9F2-CFC3-AD44-A337-4302D31357D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75226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57B8AD8C-2DF2-BF47-AEC7-790E09A51D0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874826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9" name="Picture Placeholder 54">
            <a:extLst>
              <a:ext uri="{FF2B5EF4-FFF2-40B4-BE49-F238E27FC236}">
                <a16:creationId xmlns:a16="http://schemas.microsoft.com/office/drawing/2014/main" id="{E6F8C212-ED63-D24D-89A1-BD9A65A58BD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67499" y="313112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54">
            <a:extLst>
              <a:ext uri="{FF2B5EF4-FFF2-40B4-BE49-F238E27FC236}">
                <a16:creationId xmlns:a16="http://schemas.microsoft.com/office/drawing/2014/main" id="{5A07688D-1669-164E-83D2-55AADA1F99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874826" y="313112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54">
            <a:extLst>
              <a:ext uri="{FF2B5EF4-FFF2-40B4-BE49-F238E27FC236}">
                <a16:creationId xmlns:a16="http://schemas.microsoft.com/office/drawing/2014/main" id="{94AEF09F-789F-1140-8C20-3CB28A24765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075226" y="313031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696" userDrawn="1">
          <p15:clr>
            <a:srgbClr val="FBAE40"/>
          </p15:clr>
        </p15:guide>
        <p15:guide id="3" pos="3648" userDrawn="1">
          <p15:clr>
            <a:srgbClr val="FBAE40"/>
          </p15:clr>
        </p15:guide>
        <p15:guide id="4" pos="5664" userDrawn="1">
          <p15:clr>
            <a:srgbClr val="FBAE40"/>
          </p15:clr>
        </p15:guide>
        <p15:guide id="5" pos="5712" userDrawn="1">
          <p15:clr>
            <a:srgbClr val="FBAE40"/>
          </p15:clr>
        </p15:guide>
        <p15:guide id="6" pos="1680" userDrawn="1">
          <p15:clr>
            <a:srgbClr val="FBAE40"/>
          </p15:clr>
        </p15:guide>
        <p15:guide id="7" orient="horz" pos="19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+ Project Field SKY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A2824DF-722D-834F-ADE4-F02BFF9092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67499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C4EAF661-F857-E544-87F3-94597E15BF99}"/>
              </a:ext>
            </a:extLst>
          </p:cNvPr>
          <p:cNvSpPr/>
          <p:nvPr userDrawn="1"/>
        </p:nvSpPr>
        <p:spPr>
          <a:xfrm flipV="1">
            <a:off x="0" y="0"/>
            <a:ext cx="2599509" cy="6178732"/>
          </a:xfrm>
          <a:custGeom>
            <a:avLst/>
            <a:gdLst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433260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283037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89569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49129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509" h="6178732">
                <a:moveTo>
                  <a:pt x="0" y="6532"/>
                </a:moveTo>
                <a:lnTo>
                  <a:pt x="2349129" y="0"/>
                </a:lnTo>
                <a:lnTo>
                  <a:pt x="2599509" y="256912"/>
                </a:lnTo>
                <a:lnTo>
                  <a:pt x="2599509" y="6178732"/>
                </a:lnTo>
                <a:lnTo>
                  <a:pt x="0" y="6178732"/>
                </a:lnTo>
                <a:lnTo>
                  <a:pt x="0" y="6532"/>
                </a:lnTo>
                <a:close/>
              </a:path>
            </a:pathLst>
          </a:custGeom>
          <a:solidFill>
            <a:srgbClr val="91D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54">
            <a:extLst>
              <a:ext uri="{FF2B5EF4-FFF2-40B4-BE49-F238E27FC236}">
                <a16:creationId xmlns:a16="http://schemas.microsoft.com/office/drawing/2014/main" id="{A279B9F2-CFC3-AD44-A337-4302D31357D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75226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57B8AD8C-2DF2-BF47-AEC7-790E09A51D0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874826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9" name="Picture Placeholder 54">
            <a:extLst>
              <a:ext uri="{FF2B5EF4-FFF2-40B4-BE49-F238E27FC236}">
                <a16:creationId xmlns:a16="http://schemas.microsoft.com/office/drawing/2014/main" id="{E6F8C212-ED63-D24D-89A1-BD9A65A58BD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67499" y="313112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54">
            <a:extLst>
              <a:ext uri="{FF2B5EF4-FFF2-40B4-BE49-F238E27FC236}">
                <a16:creationId xmlns:a16="http://schemas.microsoft.com/office/drawing/2014/main" id="{5A07688D-1669-164E-83D2-55AADA1F99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874826" y="313112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54">
            <a:extLst>
              <a:ext uri="{FF2B5EF4-FFF2-40B4-BE49-F238E27FC236}">
                <a16:creationId xmlns:a16="http://schemas.microsoft.com/office/drawing/2014/main" id="{94AEF09F-789F-1140-8C20-3CB28A24765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075226" y="313031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3FA63D-2B40-2A66-DF97-C40FE7525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163" y="672575"/>
            <a:ext cx="2012058" cy="1729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b="0" i="0" spc="100" baseline="0">
                <a:solidFill>
                  <a:srgbClr val="318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PROJECT: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6354ABE-5575-2E98-D044-5A547A53AB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70163" y="850841"/>
            <a:ext cx="2012058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83A3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95CD28-33BA-EA69-29C7-13DF2BB088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0162" y="1877003"/>
            <a:ext cx="2004501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83A3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40548-CC0A-798A-B592-62C3B87BB5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70163" y="2964904"/>
            <a:ext cx="1996944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83A3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3CAC46-84E7-9748-F9FD-79D567D1EA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164" y="1700331"/>
            <a:ext cx="2004500" cy="170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7150">
              <a:spcBef>
                <a:spcPts val="0"/>
              </a:spcBef>
              <a:buNone/>
              <a:defRPr sz="800" b="1" i="0" spc="100" baseline="0">
                <a:solidFill>
                  <a:srgbClr val="318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CLIENT: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8462489-FB2E-A5A9-B49C-D5E7561038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0164" y="2747283"/>
            <a:ext cx="1989386" cy="208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7150">
              <a:spcBef>
                <a:spcPts val="0"/>
              </a:spcBef>
              <a:buNone/>
              <a:defRPr sz="800" b="1" i="0" spc="100" baseline="0">
                <a:solidFill>
                  <a:srgbClr val="318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164833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696" userDrawn="1">
          <p15:clr>
            <a:srgbClr val="FBAE40"/>
          </p15:clr>
        </p15:guide>
        <p15:guide id="3" pos="3648" userDrawn="1">
          <p15:clr>
            <a:srgbClr val="FBAE40"/>
          </p15:clr>
        </p15:guide>
        <p15:guide id="4" pos="5664" userDrawn="1">
          <p15:clr>
            <a:srgbClr val="FBAE40"/>
          </p15:clr>
        </p15:guide>
        <p15:guide id="5" pos="5712" userDrawn="1">
          <p15:clr>
            <a:srgbClr val="FBAE40"/>
          </p15:clr>
        </p15:guide>
        <p15:guide id="6" pos="1680" userDrawn="1">
          <p15:clr>
            <a:srgbClr val="FBAE40"/>
          </p15:clr>
        </p15:guide>
        <p15:guide id="7" orient="horz" pos="192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+ Project Field SUN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A2824DF-722D-834F-ADE4-F02BFF9092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67499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C4EAF661-F857-E544-87F3-94597E15BF99}"/>
              </a:ext>
            </a:extLst>
          </p:cNvPr>
          <p:cNvSpPr/>
          <p:nvPr userDrawn="1"/>
        </p:nvSpPr>
        <p:spPr>
          <a:xfrm flipV="1">
            <a:off x="0" y="0"/>
            <a:ext cx="2599509" cy="6178732"/>
          </a:xfrm>
          <a:custGeom>
            <a:avLst/>
            <a:gdLst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433260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283037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89569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49129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509" h="6178732">
                <a:moveTo>
                  <a:pt x="0" y="6532"/>
                </a:moveTo>
                <a:lnTo>
                  <a:pt x="2349129" y="0"/>
                </a:lnTo>
                <a:lnTo>
                  <a:pt x="2599509" y="256912"/>
                </a:lnTo>
                <a:lnTo>
                  <a:pt x="2599509" y="6178732"/>
                </a:lnTo>
                <a:lnTo>
                  <a:pt x="0" y="6178732"/>
                </a:lnTo>
                <a:lnTo>
                  <a:pt x="0" y="6532"/>
                </a:lnTo>
                <a:close/>
              </a:path>
            </a:pathLst>
          </a:cu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54">
            <a:extLst>
              <a:ext uri="{FF2B5EF4-FFF2-40B4-BE49-F238E27FC236}">
                <a16:creationId xmlns:a16="http://schemas.microsoft.com/office/drawing/2014/main" id="{A279B9F2-CFC3-AD44-A337-4302D31357D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75226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57B8AD8C-2DF2-BF47-AEC7-790E09A51D0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874826" y="1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9" name="Picture Placeholder 54">
            <a:extLst>
              <a:ext uri="{FF2B5EF4-FFF2-40B4-BE49-F238E27FC236}">
                <a16:creationId xmlns:a16="http://schemas.microsoft.com/office/drawing/2014/main" id="{E6F8C212-ED63-D24D-89A1-BD9A65A58BD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67499" y="313112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54">
            <a:extLst>
              <a:ext uri="{FF2B5EF4-FFF2-40B4-BE49-F238E27FC236}">
                <a16:creationId xmlns:a16="http://schemas.microsoft.com/office/drawing/2014/main" id="{5A07688D-1669-164E-83D2-55AADA1F99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874826" y="313112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54">
            <a:extLst>
              <a:ext uri="{FF2B5EF4-FFF2-40B4-BE49-F238E27FC236}">
                <a16:creationId xmlns:a16="http://schemas.microsoft.com/office/drawing/2014/main" id="{94AEF09F-789F-1140-8C20-3CB28A24765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075226" y="3130319"/>
            <a:ext cx="3116774" cy="3048000"/>
          </a:xfrm>
          <a:prstGeom prst="rect">
            <a:avLst/>
          </a:prstGeom>
          <a:solidFill>
            <a:srgbClr val="58595B">
              <a:alpha val="994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363D94-60DD-6688-2FD1-18E00D999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163" y="672575"/>
            <a:ext cx="2012058" cy="1729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b="0" i="0" spc="100" baseline="0">
                <a:solidFill>
                  <a:srgbClr val="F7861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PROJECT: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D107BDD-B8EA-4358-03F2-CBFBE68E31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70163" y="850841"/>
            <a:ext cx="2012058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83A3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478BCB-DFBE-BC20-9DB1-FB0926D8F5F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0162" y="1877003"/>
            <a:ext cx="2004501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83A3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5512FC-93BF-1B3D-0A1A-49DFDFB9006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70163" y="2964904"/>
            <a:ext cx="1996944" cy="6796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383A3A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B75381-7490-8283-7855-163346714A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164" y="1700331"/>
            <a:ext cx="2004500" cy="170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7150">
              <a:spcBef>
                <a:spcPts val="0"/>
              </a:spcBef>
              <a:buNone/>
              <a:defRPr sz="800" b="1" i="0" spc="100" baseline="0">
                <a:solidFill>
                  <a:srgbClr val="F7861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CLIENT: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FC2C37A-ACE2-D365-7BFF-ABD39D3C02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0164" y="2747283"/>
            <a:ext cx="1989386" cy="208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57150">
              <a:spcBef>
                <a:spcPts val="0"/>
              </a:spcBef>
              <a:buNone/>
              <a:defRPr sz="800" b="1" i="0" spc="100" baseline="0">
                <a:solidFill>
                  <a:srgbClr val="F7861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265618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696" userDrawn="1">
          <p15:clr>
            <a:srgbClr val="FBAE40"/>
          </p15:clr>
        </p15:guide>
        <p15:guide id="3" pos="3648" userDrawn="1">
          <p15:clr>
            <a:srgbClr val="FBAE40"/>
          </p15:clr>
        </p15:guide>
        <p15:guide id="4" pos="5664" userDrawn="1">
          <p15:clr>
            <a:srgbClr val="FBAE40"/>
          </p15:clr>
        </p15:guide>
        <p15:guide id="5" pos="5712" userDrawn="1">
          <p15:clr>
            <a:srgbClr val="FBAE40"/>
          </p15:clr>
        </p15:guide>
        <p15:guide id="6" pos="1680" userDrawn="1">
          <p15:clr>
            <a:srgbClr val="FBAE40"/>
          </p15:clr>
        </p15:guide>
        <p15:guide id="7" orient="horz" pos="19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o with Green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221E59D7-3D8F-E24A-B852-8101C0060CB5}"/>
              </a:ext>
            </a:extLst>
          </p:cNvPr>
          <p:cNvSpPr/>
          <p:nvPr userDrawn="1"/>
        </p:nvSpPr>
        <p:spPr>
          <a:xfrm flipV="1">
            <a:off x="0" y="2321647"/>
            <a:ext cx="2599509" cy="4536353"/>
          </a:xfrm>
          <a:custGeom>
            <a:avLst/>
            <a:gdLst>
              <a:gd name="connsiteX0" fmla="*/ 0 w 2599509"/>
              <a:gd name="connsiteY0" fmla="*/ 4536353 h 4536353"/>
              <a:gd name="connsiteX1" fmla="*/ 2599509 w 2599509"/>
              <a:gd name="connsiteY1" fmla="*/ 4536353 h 4536353"/>
              <a:gd name="connsiteX2" fmla="*/ 2599509 w 2599509"/>
              <a:gd name="connsiteY2" fmla="*/ 262654 h 4536353"/>
              <a:gd name="connsiteX3" fmla="*/ 2349129 w 2599509"/>
              <a:gd name="connsiteY3" fmla="*/ 5742 h 4536353"/>
              <a:gd name="connsiteX4" fmla="*/ 0 w 2599509"/>
              <a:gd name="connsiteY4" fmla="*/ 0 h 4536353"/>
              <a:gd name="connsiteX5" fmla="*/ 0 w 2599509"/>
              <a:gd name="connsiteY5" fmla="*/ 4536353 h 453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509" h="4536353">
                <a:moveTo>
                  <a:pt x="0" y="4536353"/>
                </a:moveTo>
                <a:lnTo>
                  <a:pt x="2599509" y="4536353"/>
                </a:lnTo>
                <a:lnTo>
                  <a:pt x="2599509" y="262654"/>
                </a:lnTo>
                <a:lnTo>
                  <a:pt x="2349129" y="5742"/>
                </a:lnTo>
                <a:lnTo>
                  <a:pt x="0" y="0"/>
                </a:lnTo>
                <a:lnTo>
                  <a:pt x="0" y="4536353"/>
                </a:lnTo>
                <a:close/>
              </a:path>
            </a:pathLst>
          </a:custGeom>
          <a:solidFill>
            <a:srgbClr val="226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93214-283F-5448-8BD7-E59092E87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288" y="692869"/>
            <a:ext cx="8534400" cy="2052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4763" indent="-4763">
              <a:tabLst/>
              <a:defRPr sz="1500" b="0" i="0">
                <a:solidFill>
                  <a:srgbClr val="226A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first/last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EADE03C-FEBE-3341-A01B-A218BF7AA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786" y="2646993"/>
            <a:ext cx="2190542" cy="563348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C185625-34A1-AA45-B453-4DB3CBFF3A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9786" y="2504416"/>
            <a:ext cx="2190542" cy="1090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affiliation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4514895B-0DA9-5642-9DF5-FFD49C9457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9786" y="3355763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education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C42062AA-3C19-0547-83F8-EDE49D78C3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9786" y="4209922"/>
            <a:ext cx="2190542" cy="103556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E4B015B-2F2C-EC4F-95CB-30DA988AA9B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69786" y="3502187"/>
            <a:ext cx="2190542" cy="563348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5CB41C3F-748B-F249-B95E-638AE2E703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9786" y="4370538"/>
            <a:ext cx="2190542" cy="563348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1400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Lydia.Major@LHBcorp.com</a:t>
            </a:r>
            <a:endParaRPr lang="en-US" dirty="0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2FED3CCD-FD8E-B247-9DC4-A038E5D0D1F9}"/>
              </a:ext>
            </a:extLst>
          </p:cNvPr>
          <p:cNvSpPr>
            <a:spLocks noGrp="1"/>
          </p:cNvSpPr>
          <p:nvPr>
            <p:ph sz="half" idx="48"/>
          </p:nvPr>
        </p:nvSpPr>
        <p:spPr>
          <a:xfrm>
            <a:off x="3048000" y="2205789"/>
            <a:ext cx="4089964" cy="396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E1DF8125-4B0F-3E48-9F63-EF8CECA61817}"/>
              </a:ext>
            </a:extLst>
          </p:cNvPr>
          <p:cNvSpPr>
            <a:spLocks noGrp="1"/>
          </p:cNvSpPr>
          <p:nvPr>
            <p:ph sz="half" idx="49"/>
          </p:nvPr>
        </p:nvSpPr>
        <p:spPr>
          <a:xfrm>
            <a:off x="7494629" y="2205788"/>
            <a:ext cx="4089964" cy="39593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C0CF478-0DBA-224C-891D-C16D64BC91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52576" y="1191302"/>
            <a:ext cx="8529824" cy="2347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100" b="1" i="0" cap="all" spc="0" baseline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JOB TITEL</a:t>
            </a:r>
          </a:p>
          <a:p>
            <a:pPr lvl="0"/>
            <a:endParaRPr lang="en-US" dirty="0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80C28067-1F63-0E4D-B1B1-11300F4303D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52576" y="915009"/>
            <a:ext cx="8529824" cy="161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900" b="0" i="0" cap="all" spc="110" baseline="0">
                <a:solidFill>
                  <a:srgbClr val="226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Accreditations</a:t>
            </a:r>
          </a:p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674902-82EA-1742-9550-13D7FEBF4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47"/>
            <a:ext cx="2599508" cy="2318699"/>
          </a:xfrm>
          <a:prstGeom prst="rect">
            <a:avLst/>
          </a:prstGeom>
          <a:solidFill>
            <a:srgbClr val="58595B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56CE9D04-7CF1-7C88-2FFD-D03AF0E2C8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32" userDrawn="1">
          <p15:clr>
            <a:srgbClr val="FBAE40"/>
          </p15:clr>
        </p15:guide>
        <p15:guide id="2" orient="horz" pos="139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0DD2E-A591-154A-984B-D3E5B46C8D72}"/>
              </a:ext>
            </a:extLst>
          </p:cNvPr>
          <p:cNvSpPr/>
          <p:nvPr userDrawn="1"/>
        </p:nvSpPr>
        <p:spPr>
          <a:xfrm>
            <a:off x="669455" y="1010445"/>
            <a:ext cx="1357694" cy="41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18C8CD1-47E8-EB4B-90FC-70E52EF45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04288"/>
            <a:ext cx="5273056" cy="38679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37896F6-A032-5F4A-AA1F-51B905CE6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5522" y="2304288"/>
            <a:ext cx="5264072" cy="38679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D5F28-CFD0-274D-B6D0-91D1F6CC2C30}"/>
              </a:ext>
            </a:extLst>
          </p:cNvPr>
          <p:cNvSpPr txBox="1"/>
          <p:nvPr userDrawn="1"/>
        </p:nvSpPr>
        <p:spPr>
          <a:xfrm>
            <a:off x="685800" y="2006733"/>
            <a:ext cx="50312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0" dirty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Project Experiences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099054-C0EF-4E41-B25A-EB1810E08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1805" y="692869"/>
            <a:ext cx="9360520" cy="2052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4763" indent="-4763">
              <a:tabLst/>
              <a:defRPr sz="1500" b="0" i="0">
                <a:solidFill>
                  <a:srgbClr val="226A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first/last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400591A-F879-D142-9155-0779C34D0C9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24092" y="1191302"/>
            <a:ext cx="9355501" cy="2347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100" b="1" i="0" cap="all" spc="0" baseline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JOB TITEL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8A72FC-B835-BC4F-9D06-8E6BFEFE9E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24092" y="915009"/>
            <a:ext cx="9355501" cy="1615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900" b="0" i="0" cap="all" spc="110" baseline="0">
                <a:solidFill>
                  <a:srgbClr val="226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Accreditations</a:t>
            </a:r>
          </a:p>
          <a:p>
            <a:pPr lvl="0"/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EB9A4DF-2E09-E526-357F-23A986463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47" y="687689"/>
            <a:ext cx="1306560" cy="1165421"/>
          </a:xfrm>
          <a:prstGeom prst="rect">
            <a:avLst/>
          </a:prstGeom>
          <a:solidFill>
            <a:srgbClr val="58595B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2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o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0DD2E-A591-154A-984B-D3E5B46C8D72}"/>
              </a:ext>
            </a:extLst>
          </p:cNvPr>
          <p:cNvSpPr/>
          <p:nvPr userDrawn="1"/>
        </p:nvSpPr>
        <p:spPr>
          <a:xfrm>
            <a:off x="669455" y="1010445"/>
            <a:ext cx="1357694" cy="41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18C8CD1-47E8-EB4B-90FC-70E52EF45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04288"/>
            <a:ext cx="5273056" cy="38679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37896F6-A032-5F4A-AA1F-51B905CE6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5522" y="2304288"/>
            <a:ext cx="5264072" cy="38679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D5F28-CFD0-274D-B6D0-91D1F6CC2C30}"/>
              </a:ext>
            </a:extLst>
          </p:cNvPr>
          <p:cNvSpPr txBox="1"/>
          <p:nvPr userDrawn="1"/>
        </p:nvSpPr>
        <p:spPr>
          <a:xfrm>
            <a:off x="685800" y="2006733"/>
            <a:ext cx="5273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0" dirty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Project Experiences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099054-C0EF-4E41-B25A-EB1810E08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1" y="692869"/>
            <a:ext cx="3825256" cy="2052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4763" indent="-4763">
              <a:tabLst/>
              <a:defRPr sz="1400" b="0" i="0">
                <a:solidFill>
                  <a:srgbClr val="226A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first/last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400591A-F879-D142-9155-0779C34D0C9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33601" y="1191301"/>
            <a:ext cx="3825256" cy="234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100" b="1" i="0" cap="all" spc="0" baseline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JOB TITEL</a:t>
            </a:r>
          </a:p>
          <a:p>
            <a:pPr lvl="0"/>
            <a:endParaRPr lang="en-US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38A72FC-B835-BC4F-9D06-8E6BFEFE9E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133601" y="915009"/>
            <a:ext cx="3825256" cy="110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900" b="0" i="0" cap="all" spc="110" baseline="0">
                <a:solidFill>
                  <a:srgbClr val="226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Accreditations</a:t>
            </a:r>
          </a:p>
          <a:p>
            <a:pPr lvl="0"/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FBBA6E3-C03C-AD47-84B3-60A5EC8BC9C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747001" y="1191301"/>
            <a:ext cx="3825256" cy="234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100" b="1" i="0" cap="all" spc="0" baseline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JOB TITEL</a:t>
            </a:r>
          </a:p>
          <a:p>
            <a:pPr lvl="0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FBB9A5-3FCB-7643-9BC4-BF3F391A18B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47001" y="915009"/>
            <a:ext cx="3825256" cy="110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900" b="0" i="0" cap="all" spc="110" baseline="0">
                <a:solidFill>
                  <a:srgbClr val="226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Accreditations</a:t>
            </a:r>
          </a:p>
          <a:p>
            <a:pPr lvl="0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81F061-CF78-0942-A6CF-7B0D6DB07452}"/>
              </a:ext>
            </a:extLst>
          </p:cNvPr>
          <p:cNvSpPr txBox="1"/>
          <p:nvPr userDrawn="1"/>
        </p:nvSpPr>
        <p:spPr>
          <a:xfrm>
            <a:off x="6307667" y="2006733"/>
            <a:ext cx="5273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0" dirty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Project Experiences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585F0DF-C579-1449-B46B-0320E6CAFA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47001" y="681611"/>
            <a:ext cx="3825256" cy="23477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4763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400" b="1" i="0" cap="all" spc="110" baseline="0">
                <a:solidFill>
                  <a:srgbClr val="226A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7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first/last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B228740-4C12-1ECA-7ECD-ED059C1D4F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47" y="687689"/>
            <a:ext cx="1306560" cy="1165421"/>
          </a:xfrm>
          <a:prstGeom prst="rect">
            <a:avLst/>
          </a:prstGeom>
          <a:solidFill>
            <a:srgbClr val="58595B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0652B51-32DE-7A3C-7A39-87CDFF93CB5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324600" y="687689"/>
            <a:ext cx="1306560" cy="1165421"/>
          </a:xfrm>
          <a:prstGeom prst="rect">
            <a:avLst/>
          </a:prstGeom>
          <a:solidFill>
            <a:srgbClr val="58595B">
              <a:alpha val="10000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42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ct Picture + Projec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CEDFC9-6F6E-F3BC-85DA-BF31E23685AB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0" y="0"/>
            <a:ext cx="12192000" cy="6045619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2CFCB7-72B4-FB42-AF5A-7E42F0003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151" y="5362460"/>
            <a:ext cx="10896600" cy="2738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Project Name</a:t>
            </a:r>
          </a:p>
        </p:txBody>
      </p:sp>
    </p:spTree>
    <p:extLst>
      <p:ext uri="{BB962C8B-B14F-4D97-AF65-F5344CB8AC3E}">
        <p14:creationId xmlns:p14="http://schemas.microsoft.com/office/powerpoint/2010/main" val="4202335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1318328-3E5F-034B-A59B-0A71A7B7F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116" y="2127226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B138EFD-0E45-634C-9EB9-0A82529389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116" y="3850768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2CF5A41-7E26-3A40-AC9A-83B8187EE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116" y="2982417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C0EDA7-DD39-C54B-92F8-2DD08A92BFF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116" y="1980802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Project: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5D4CA7-1C2D-6F46-B039-C8E5074C43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0116" y="2835996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client: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7EEA559-72CD-2A46-B6B1-95B21BF4F8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0116" y="3704347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location: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7BEEA0-D760-9B47-ABD0-D5DDDBA0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05" y="717686"/>
            <a:ext cx="2925752" cy="847009"/>
          </a:xfrm>
          <a:prstGeom prst="rect">
            <a:avLst/>
          </a:prstGeom>
        </p:spPr>
        <p:txBody>
          <a:bodyPr lIns="0" rIns="0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EBCBC2-C853-184F-8A97-D78B02ECCD0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5230" y="506195"/>
            <a:ext cx="2925752" cy="1595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000" cap="all" spc="11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client Name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C93E4AF-0FA8-F348-ADE5-35FCDBC8A7A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00500" y="0"/>
            <a:ext cx="8191500" cy="61722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81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6ED933D-35A5-2944-91DC-C5C6B7C193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00500" y="-302"/>
            <a:ext cx="3763905" cy="304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7C9B04-CFDC-C94B-9775-44D29C6F0EE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000500" y="3124200"/>
            <a:ext cx="3769885" cy="3048000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1ABEF9B-2609-E64F-ABB2-643E8311FE7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860896" y="-302"/>
            <a:ext cx="4331104" cy="6172502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C13D0FE-AA02-C0C0-A0BC-39E36848D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116" y="2127226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F6FC573-82C0-744A-2E1F-4CD39D40F0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116" y="3850768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A432638-EBD6-5C7D-665F-40FE6E6A4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116" y="2982417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38EF6E1-9095-2C23-4545-F8E9EF7148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116" y="1980802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Project: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F20AD68-EC2B-1103-6D62-340C934BD3D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0116" y="2835996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client: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BE71E5A-51C5-E677-2652-5377678750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0116" y="3704347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location: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E537C4-BFDA-0D05-4F8B-142864DC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05" y="717686"/>
            <a:ext cx="2925752" cy="847009"/>
          </a:xfrm>
          <a:prstGeom prst="rect">
            <a:avLst/>
          </a:prstGeom>
        </p:spPr>
        <p:txBody>
          <a:bodyPr lIns="0" rIns="0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84962A-5A85-0C75-8CBF-29D0FE45F3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5230" y="506195"/>
            <a:ext cx="2925752" cy="1595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000" cap="all" spc="11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client Name</a:t>
            </a:r>
          </a:p>
        </p:txBody>
      </p:sp>
    </p:spTree>
    <p:extLst>
      <p:ext uri="{BB962C8B-B14F-4D97-AF65-F5344CB8AC3E}">
        <p14:creationId xmlns:p14="http://schemas.microsoft.com/office/powerpoint/2010/main" val="19500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E7CC75C-D064-434A-B948-2D6A69D92A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45574"/>
            <a:ext cx="12192000" cy="5512426"/>
          </a:xfrm>
          <a:prstGeom prst="rect">
            <a:avLst/>
          </a:prstGeom>
          <a:solidFill>
            <a:srgbClr val="58595B">
              <a:alpha val="9804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BB7ADA44-C12C-3446-8814-145C75D0C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093" y="695728"/>
            <a:ext cx="1536700" cy="406400"/>
          </a:xfrm>
          <a:prstGeom prst="rect">
            <a:avLst/>
          </a:prstGeom>
        </p:spPr>
      </p:pic>
      <p:sp>
        <p:nvSpPr>
          <p:cNvPr id="8" name="Subtitel">
            <a:extLst>
              <a:ext uri="{FF2B5EF4-FFF2-40B4-BE49-F238E27FC236}">
                <a16:creationId xmlns:a16="http://schemas.microsoft.com/office/drawing/2014/main" id="{D9059406-2927-7E41-9AEF-C7E61A076B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411" y="5556239"/>
            <a:ext cx="6638018" cy="320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OPTIONAL SUBHEAD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65E1C4-8264-7D43-ADEE-33CE8FB2B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699" y="4760396"/>
            <a:ext cx="7769907" cy="7520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2000" b="0" i="0" cap="all" spc="300" baseline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" name="Color Bar">
            <a:extLst>
              <a:ext uri="{FF2B5EF4-FFF2-40B4-BE49-F238E27FC236}">
                <a16:creationId xmlns:a16="http://schemas.microsoft.com/office/drawing/2014/main" id="{DB047EED-A0E4-5948-A614-CB7FEED9DECD}"/>
              </a:ext>
            </a:extLst>
          </p:cNvPr>
          <p:cNvSpPr/>
          <p:nvPr userDrawn="1"/>
        </p:nvSpPr>
        <p:spPr>
          <a:xfrm>
            <a:off x="647699" y="4492692"/>
            <a:ext cx="505983" cy="63754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rformance Driven Design">
            <a:extLst>
              <a:ext uri="{FF2B5EF4-FFF2-40B4-BE49-F238E27FC236}">
                <a16:creationId xmlns:a16="http://schemas.microsoft.com/office/drawing/2014/main" id="{CC6F88C6-AF48-7A42-8C4D-437C18717A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7587" y="914400"/>
            <a:ext cx="2944812" cy="2147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 i="0" cap="all" spc="110" baseline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Performance driven design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57C8AA-5576-2C40-82C4-ED912C667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99" y="6175906"/>
            <a:ext cx="764107" cy="320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00.00.00</a:t>
            </a:r>
          </a:p>
        </p:txBody>
      </p:sp>
    </p:spTree>
    <p:extLst>
      <p:ext uri="{BB962C8B-B14F-4D97-AF65-F5344CB8AC3E}">
        <p14:creationId xmlns:p14="http://schemas.microsoft.com/office/powerpoint/2010/main" val="61328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8">
            <a:extLst>
              <a:ext uri="{FF2B5EF4-FFF2-40B4-BE49-F238E27FC236}">
                <a16:creationId xmlns:a16="http://schemas.microsoft.com/office/drawing/2014/main" id="{DAD665CD-A170-324F-B034-24D0CD8D535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000500" y="-10160"/>
            <a:ext cx="4010955" cy="3078482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FBD7DCF3-6377-BF41-B64D-CA5EA2C2813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107974" y="0"/>
            <a:ext cx="4084025" cy="3068322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Picture Placeholder 28">
            <a:extLst>
              <a:ext uri="{FF2B5EF4-FFF2-40B4-BE49-F238E27FC236}">
                <a16:creationId xmlns:a16="http://schemas.microsoft.com/office/drawing/2014/main" id="{6E901BF1-9ED4-AE49-8B98-2A5B782F68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000500" y="3153104"/>
            <a:ext cx="4010955" cy="3068322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28">
            <a:extLst>
              <a:ext uri="{FF2B5EF4-FFF2-40B4-BE49-F238E27FC236}">
                <a16:creationId xmlns:a16="http://schemas.microsoft.com/office/drawing/2014/main" id="{1A41C240-1953-784C-9EF3-0E0D024004A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107975" y="3153104"/>
            <a:ext cx="4084024" cy="3068322"/>
          </a:xfrm>
          <a:prstGeom prst="rect">
            <a:avLst/>
          </a:prstGeom>
          <a:solidFill>
            <a:srgbClr val="58595B">
              <a:alpha val="1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56DE8A2-52E6-01C8-4ACC-49037E3B6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116" y="2127226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9BD251F-9A37-B3E0-EACA-03D7ECE441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116" y="3850768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8CCCCAF-8D32-A473-4ED6-A49204071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116" y="2982417"/>
            <a:ext cx="2843213" cy="56334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B1EC468-D05C-51A2-CE68-6A73C79A43C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116" y="1980802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Project: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B228631-217C-1ABA-49B3-EB6BDBBCC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0116" y="2835996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client: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BE270D9-3A93-92D8-C207-2B315D6783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0116" y="3704347"/>
            <a:ext cx="1757363" cy="89364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800" cap="all" spc="110" baseline="0">
                <a:solidFill>
                  <a:srgbClr val="7EC654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location: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B45282-4BE5-38C5-2819-BFBD89FA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05" y="717686"/>
            <a:ext cx="2925752" cy="847009"/>
          </a:xfrm>
          <a:prstGeom prst="rect">
            <a:avLst/>
          </a:prstGeom>
        </p:spPr>
        <p:txBody>
          <a:bodyPr lIns="0" rIns="0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C1E5BDC-917D-7CEA-9509-CA0C2765C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5230" y="506195"/>
            <a:ext cx="2925752" cy="15958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8FFF"/>
              </a:buClr>
              <a:buSzTx/>
              <a:buFont typeface="Wingdings" pitchFamily="2" charset="2"/>
              <a:buNone/>
              <a:tabLst/>
              <a:defRPr sz="1000" cap="all" spc="11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client Name</a:t>
            </a:r>
          </a:p>
        </p:txBody>
      </p:sp>
    </p:spTree>
    <p:extLst>
      <p:ext uri="{BB962C8B-B14F-4D97-AF65-F5344CB8AC3E}">
        <p14:creationId xmlns:p14="http://schemas.microsoft.com/office/powerpoint/2010/main" val="687478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phy Overview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typography overview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D9A1-62D7-3B4B-ACBE-5E515CC547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85801" y="2985241"/>
            <a:ext cx="3109364" cy="2655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DE5DC7-8394-3F4D-ABE9-485B739E9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4176344"/>
            <a:ext cx="3109365" cy="7808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ADF588D-709B-1D45-86EF-4257B04149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1227" y="2205503"/>
            <a:ext cx="7631171" cy="3301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274320" indent="0">
              <a:buNone/>
              <a:defRPr/>
            </a:lvl2pPr>
          </a:lstStyle>
          <a:p>
            <a:pPr lvl="0"/>
            <a:r>
              <a:rPr lang="en-US" dirty="0"/>
              <a:t>ARIAL BLACK, 20PT SIZE, ALL CAPS, ASPHALT GRAY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4A6817-DA65-B54F-85C8-8AC4CE5901FB}"/>
              </a:ext>
            </a:extLst>
          </p:cNvPr>
          <p:cNvSpPr txBox="1">
            <a:spLocks/>
          </p:cNvSpPr>
          <p:nvPr userDrawn="1"/>
        </p:nvSpPr>
        <p:spPr>
          <a:xfrm>
            <a:off x="685800" y="2215537"/>
            <a:ext cx="3109364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spc="110" baseline="0">
                <a:solidFill>
                  <a:srgbClr val="383A3A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10" normalizeH="0" baseline="0" noProof="0" dirty="0">
                <a:ln>
                  <a:noFill/>
                </a:ln>
                <a:solidFill>
                  <a:srgbClr val="383A3A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Headlines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AB04EF-DEEC-9242-B191-95F3541AC95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85801" y="3694334"/>
            <a:ext cx="3109364" cy="2655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500" b="1" i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C1FF6C-C528-8D4F-BD8B-EB888D886B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938800" y="2985241"/>
            <a:ext cx="7643598" cy="2655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Arial bold, 17pt. size, sentence case, blue jay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57A778-10E7-C64B-BCED-7F1B8F07268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938799" y="3694334"/>
            <a:ext cx="7643598" cy="2655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500" b="1" i="0">
                <a:solidFill>
                  <a:srgbClr val="383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Arial Bold, 15pt size, sentence  case, asphalt gray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F91E372-0102-4E47-96D0-41D26C98C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8798" y="4176345"/>
            <a:ext cx="7643598" cy="780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74320" indent="0">
              <a:buNone/>
              <a:defRPr/>
            </a:lvl2pPr>
          </a:lstStyle>
          <a:p>
            <a:pPr lvl="0"/>
            <a:r>
              <a:rPr lang="en-US" dirty="0"/>
              <a:t>Arial regular, 16pt size, sentence case and/or Title Case, asphalt gray</a:t>
            </a:r>
          </a:p>
        </p:txBody>
      </p:sp>
    </p:spTree>
    <p:extLst>
      <p:ext uri="{BB962C8B-B14F-4D97-AF65-F5344CB8AC3E}">
        <p14:creationId xmlns:p14="http://schemas.microsoft.com/office/powerpoint/2010/main" val="154563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ng Table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047-29EE-2141-8F98-80CF088D1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Creating Tables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E14980F-C4C0-AE41-8A41-B27827075C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799" y="1482516"/>
            <a:ext cx="3337561" cy="4298523"/>
          </a:xfrm>
        </p:spPr>
        <p:txBody>
          <a:bodyPr/>
          <a:lstStyle>
            <a:lvl1pPr marL="342900" marR="0" indent="-342900" algn="l" defTabSz="210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318FFF"/>
              </a:buClr>
              <a:buSzTx/>
              <a:buFont typeface="+mj-lt"/>
              <a:buAutoNum type="arabicPeriod"/>
              <a:tabLst/>
              <a:defRPr b="0"/>
            </a:lvl1pPr>
            <a:lvl2pPr marL="274320" indent="0">
              <a:buNone/>
              <a:defRPr/>
            </a:lvl2pPr>
          </a:lstStyle>
          <a:p>
            <a:pPr lvl="0"/>
            <a:r>
              <a:rPr lang="en-US" dirty="0"/>
              <a:t>Find within the Master Pages basic sample tables and graphs that can be copied and modified, without having to create them from scratch.</a:t>
            </a:r>
          </a:p>
          <a:p>
            <a:pPr lvl="0"/>
            <a:r>
              <a:rPr lang="en-US" dirty="0"/>
              <a:t>E.g. just add or subtract rows and columns for your specific needs. </a:t>
            </a:r>
          </a:p>
          <a:p>
            <a:pPr lvl="0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7DE1E-E329-B248-A821-F2A6533BBED2}"/>
              </a:ext>
            </a:extLst>
          </p:cNvPr>
          <p:cNvSpPr txBox="1"/>
          <p:nvPr userDrawn="1"/>
        </p:nvSpPr>
        <p:spPr>
          <a:xfrm>
            <a:off x="3975053" y="4072374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B9970449-36FB-8641-8483-857FF7D55B2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42876604"/>
              </p:ext>
            </p:extLst>
          </p:nvPr>
        </p:nvGraphicFramePr>
        <p:xfrm>
          <a:off x="5575300" y="1442721"/>
          <a:ext cx="5930901" cy="4729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6917">
                  <a:extLst>
                    <a:ext uri="{9D8B030D-6E8A-4147-A177-3AD203B41FA5}">
                      <a16:colId xmlns:a16="http://schemas.microsoft.com/office/drawing/2014/main" val="4099512800"/>
                    </a:ext>
                  </a:extLst>
                </a:gridCol>
                <a:gridCol w="1000996">
                  <a:extLst>
                    <a:ext uri="{9D8B030D-6E8A-4147-A177-3AD203B41FA5}">
                      <a16:colId xmlns:a16="http://schemas.microsoft.com/office/drawing/2014/main" val="1204274907"/>
                    </a:ext>
                  </a:extLst>
                </a:gridCol>
                <a:gridCol w="1000996">
                  <a:extLst>
                    <a:ext uri="{9D8B030D-6E8A-4147-A177-3AD203B41FA5}">
                      <a16:colId xmlns:a16="http://schemas.microsoft.com/office/drawing/2014/main" val="2464978454"/>
                    </a:ext>
                  </a:extLst>
                </a:gridCol>
                <a:gridCol w="1000996">
                  <a:extLst>
                    <a:ext uri="{9D8B030D-6E8A-4147-A177-3AD203B41FA5}">
                      <a16:colId xmlns:a16="http://schemas.microsoft.com/office/drawing/2014/main" val="2166937673"/>
                    </a:ext>
                  </a:extLst>
                </a:gridCol>
                <a:gridCol w="1000996">
                  <a:extLst>
                    <a:ext uri="{9D8B030D-6E8A-4147-A177-3AD203B41FA5}">
                      <a16:colId xmlns:a16="http://schemas.microsoft.com/office/drawing/2014/main" val="2539204706"/>
                    </a:ext>
                  </a:extLst>
                </a:gridCol>
              </a:tblGrid>
              <a:tr h="389954">
                <a:tc>
                  <a:txBody>
                    <a:bodyPr/>
                    <a:lstStyle/>
                    <a:p>
                      <a:pPr algn="l"/>
                      <a:r>
                        <a:rPr lang="en-US" sz="900" b="1" i="0" dirty="0">
                          <a:solidFill>
                            <a:srgbClr val="226A40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HEADER, 9pt Arial Black</a:t>
                      </a:r>
                    </a:p>
                  </a:txBody>
                  <a:tcPr anchor="b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226A40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HEADER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226A40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HEADER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226A40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HEADER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226A40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HEADER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442802"/>
                  </a:ext>
                </a:extLst>
              </a:tr>
              <a:tr h="905803">
                <a:tc>
                  <a:txBody>
                    <a:bodyPr/>
                    <a:lstStyle/>
                    <a:p>
                      <a:pPr algn="l"/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Header, 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 10.5pt,</a:t>
                      </a:r>
                    </a:p>
                    <a:p>
                      <a:pPr algn="l"/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Asphalt Gray</a:t>
                      </a:r>
                    </a:p>
                  </a:txBody>
                  <a:tcPr anchor="ctr"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492565"/>
                  </a:ext>
                </a:extLst>
              </a:tr>
              <a:tr h="905803">
                <a:tc>
                  <a:txBody>
                    <a:bodyPr/>
                    <a:lstStyle/>
                    <a:p>
                      <a:pPr algn="l"/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Header, 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 10.5pt</a:t>
                      </a:r>
                    </a:p>
                    <a:p>
                      <a:endParaRPr lang="en-US" sz="1050" dirty="0">
                        <a:solidFill>
                          <a:srgbClr val="383A3A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64818"/>
                  </a:ext>
                </a:extLst>
              </a:tr>
              <a:tr h="981286">
                <a:tc>
                  <a:txBody>
                    <a:bodyPr/>
                    <a:lstStyle/>
                    <a:p>
                      <a:pPr algn="l"/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Header, 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 10.5pt</a:t>
                      </a:r>
                    </a:p>
                    <a:p>
                      <a:endParaRPr lang="en-US" sz="1050" dirty="0">
                        <a:solidFill>
                          <a:srgbClr val="383A3A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402579"/>
                  </a:ext>
                </a:extLst>
              </a:tr>
              <a:tr h="905803">
                <a:tc>
                  <a:txBody>
                    <a:bodyPr/>
                    <a:lstStyle/>
                    <a:p>
                      <a:pPr algn="l"/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Header, 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 10.5pt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Content, </a:t>
                      </a:r>
                      <a:b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Regular, 10.5pt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3C4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41949"/>
                  </a:ext>
                </a:extLst>
              </a:tr>
              <a:tr h="640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Total,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 10.5pt</a:t>
                      </a:r>
                    </a:p>
                    <a:p>
                      <a:endParaRPr lang="en-US" sz="1050" dirty="0">
                        <a:solidFill>
                          <a:srgbClr val="383A3A"/>
                        </a:solidFill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b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i="0" dirty="0">
                          <a:solidFill>
                            <a:srgbClr val="383A3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EC6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55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821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ng Tab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E3A557-61E1-CB4F-8810-7A24D508FB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8" y="1524000"/>
            <a:ext cx="4523696" cy="49618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– Set sentence case 2 lines only, soft returns no paragraph returns.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A2C1684-6E9C-F848-B708-B529EAF1A3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77440"/>
            <a:ext cx="4562856" cy="3794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41D4193-E3EC-CB48-ADC2-FCAEDBC3137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92801511"/>
              </p:ext>
            </p:extLst>
          </p:nvPr>
        </p:nvGraphicFramePr>
        <p:xfrm>
          <a:off x="5455920" y="1524001"/>
          <a:ext cx="6096000" cy="431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D8F91AC-B49F-CF4D-9CD2-C8D9C98D41B5}"/>
              </a:ext>
            </a:extLst>
          </p:cNvPr>
          <p:cNvSpPr txBox="1"/>
          <p:nvPr userDrawn="1"/>
        </p:nvSpPr>
        <p:spPr>
          <a:xfrm>
            <a:off x="5830277" y="5265615"/>
            <a:ext cx="12973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1,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 Regular 10.5pt, Steel Gray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5824C-1132-DC41-8DD4-75C7881B5B36}"/>
              </a:ext>
            </a:extLst>
          </p:cNvPr>
          <p:cNvSpPr txBox="1"/>
          <p:nvPr userDrawn="1"/>
        </p:nvSpPr>
        <p:spPr>
          <a:xfrm>
            <a:off x="7257887" y="5265615"/>
            <a:ext cx="12973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35AB0-B9D2-4640-BCD0-0BF524EA801C}"/>
              </a:ext>
            </a:extLst>
          </p:cNvPr>
          <p:cNvSpPr txBox="1"/>
          <p:nvPr userDrawn="1"/>
        </p:nvSpPr>
        <p:spPr>
          <a:xfrm>
            <a:off x="8685497" y="5265615"/>
            <a:ext cx="12973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965949-794F-EE4F-B453-BC70D4DCA60C}"/>
              </a:ext>
            </a:extLst>
          </p:cNvPr>
          <p:cNvSpPr txBox="1"/>
          <p:nvPr userDrawn="1"/>
        </p:nvSpPr>
        <p:spPr>
          <a:xfrm>
            <a:off x="10113108" y="5265615"/>
            <a:ext cx="12973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 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90C0-205B-394F-B3D3-3E410AE7C555}"/>
              </a:ext>
            </a:extLst>
          </p:cNvPr>
          <p:cNvGrpSpPr/>
          <p:nvPr userDrawn="1"/>
        </p:nvGrpSpPr>
        <p:grpSpPr>
          <a:xfrm>
            <a:off x="7575388" y="5672853"/>
            <a:ext cx="826932" cy="646331"/>
            <a:chOff x="6697785" y="5672853"/>
            <a:chExt cx="826932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624CF1-6E39-6746-B4F3-8DD710E884C8}"/>
                </a:ext>
              </a:extLst>
            </p:cNvPr>
            <p:cNvSpPr txBox="1"/>
            <p:nvPr/>
          </p:nvSpPr>
          <p:spPr>
            <a:xfrm>
              <a:off x="6752817" y="5672853"/>
              <a:ext cx="77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Series 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 Reg. 9pt, Steel Gray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889F5D-2C08-2E4D-BBD7-BC9A9541388A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226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BF7F43-8641-7347-9239-B74462AF6489}"/>
              </a:ext>
            </a:extLst>
          </p:cNvPr>
          <p:cNvGrpSpPr/>
          <p:nvPr userDrawn="1"/>
        </p:nvGrpSpPr>
        <p:grpSpPr>
          <a:xfrm>
            <a:off x="8446803" y="5672853"/>
            <a:ext cx="696219" cy="230832"/>
            <a:chOff x="6697785" y="5672853"/>
            <a:chExt cx="696219" cy="2308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5734D3-F2FE-DA4C-B213-40FF3B6D8E84}"/>
                </a:ext>
              </a:extLst>
            </p:cNvPr>
            <p:cNvSpPr txBox="1"/>
            <p:nvPr/>
          </p:nvSpPr>
          <p:spPr>
            <a:xfrm>
              <a:off x="6752818" y="5672853"/>
              <a:ext cx="6411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Series 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5C5E7D-2F3F-C648-A59E-D3F0FFFE7D10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538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A10CBA-608C-B540-9823-43E916419B15}"/>
              </a:ext>
            </a:extLst>
          </p:cNvPr>
          <p:cNvGrpSpPr/>
          <p:nvPr userDrawn="1"/>
        </p:nvGrpSpPr>
        <p:grpSpPr>
          <a:xfrm>
            <a:off x="9318218" y="5672853"/>
            <a:ext cx="696219" cy="230832"/>
            <a:chOff x="6697785" y="5672853"/>
            <a:chExt cx="696219" cy="2308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B8EBC7-B5A2-BB4E-885E-1ACB4EEF2618}"/>
                </a:ext>
              </a:extLst>
            </p:cNvPr>
            <p:cNvSpPr txBox="1"/>
            <p:nvPr/>
          </p:nvSpPr>
          <p:spPr>
            <a:xfrm>
              <a:off x="6752818" y="5672853"/>
              <a:ext cx="6411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Series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B5A40D-2FD3-EA45-BB80-4B4962F351D0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7EC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016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ng Tab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326258-55D1-5B49-9195-A1538084C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1037"/>
            <a:ext cx="10896600" cy="453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– HEADER ALWAYS ALL UPPERCASE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E3A557-61E1-CB4F-8810-7A24D508FB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5338" y="1524000"/>
            <a:ext cx="4523696" cy="49618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700" b="1" i="0">
                <a:solidFill>
                  <a:srgbClr val="31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318FFF"/>
                </a:solidFill>
              </a:defRPr>
            </a:lvl2pPr>
          </a:lstStyle>
          <a:p>
            <a:pPr lvl="0"/>
            <a:r>
              <a:rPr lang="en-US" dirty="0"/>
              <a:t>Click to Edit – Set sentence case 2 lines only, soft returns no paragraph returns.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A2C1684-6E9C-F848-B708-B529EAF1A3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2377440"/>
            <a:ext cx="4562856" cy="3794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aphicFrame>
        <p:nvGraphicFramePr>
          <p:cNvPr id="27" name="Chart Placeholder 4">
            <a:extLst>
              <a:ext uri="{FF2B5EF4-FFF2-40B4-BE49-F238E27FC236}">
                <a16:creationId xmlns:a16="http://schemas.microsoft.com/office/drawing/2014/main" id="{7AAAFF5F-0749-FC42-8E9A-1098BA344FE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032607"/>
              </p:ext>
            </p:extLst>
          </p:nvPr>
        </p:nvGraphicFramePr>
        <p:xfrm>
          <a:off x="6107271" y="1524000"/>
          <a:ext cx="5475129" cy="407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4D8FEF6B-3487-DB4B-96DC-EBF8FD98E467}"/>
              </a:ext>
            </a:extLst>
          </p:cNvPr>
          <p:cNvGrpSpPr/>
          <p:nvPr userDrawn="1"/>
        </p:nvGrpSpPr>
        <p:grpSpPr>
          <a:xfrm>
            <a:off x="6754773" y="5672853"/>
            <a:ext cx="804267" cy="646331"/>
            <a:chOff x="6697785" y="5672853"/>
            <a:chExt cx="804267" cy="6463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9E4D28-B920-154F-8F5A-B4396B8C0374}"/>
                </a:ext>
              </a:extLst>
            </p:cNvPr>
            <p:cNvSpPr txBox="1"/>
            <p:nvPr/>
          </p:nvSpPr>
          <p:spPr>
            <a:xfrm>
              <a:off x="6752817" y="5672853"/>
              <a:ext cx="749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Section  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 Regular 9pt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22F89-43B1-F149-8878-DFC0D1FB1A10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226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069709-4EC1-F44E-8FB9-19130931669F}"/>
              </a:ext>
            </a:extLst>
          </p:cNvPr>
          <p:cNvGrpSpPr/>
          <p:nvPr userDrawn="1"/>
        </p:nvGrpSpPr>
        <p:grpSpPr>
          <a:xfrm>
            <a:off x="7760842" y="5672853"/>
            <a:ext cx="751251" cy="230832"/>
            <a:chOff x="6697785" y="5672853"/>
            <a:chExt cx="751251" cy="2308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33FF7F-AA4C-8F4E-9895-5326B7E54FBE}"/>
                </a:ext>
              </a:extLst>
            </p:cNvPr>
            <p:cNvSpPr txBox="1"/>
            <p:nvPr/>
          </p:nvSpPr>
          <p:spPr>
            <a:xfrm>
              <a:off x="6752817" y="5672853"/>
              <a:ext cx="696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Section  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460480-B84C-5440-A4E3-03F914B888E6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538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0065B9-5FE0-AA4B-8B6E-CB4208C6BEED}"/>
              </a:ext>
            </a:extLst>
          </p:cNvPr>
          <p:cNvGrpSpPr/>
          <p:nvPr userDrawn="1"/>
        </p:nvGrpSpPr>
        <p:grpSpPr>
          <a:xfrm>
            <a:off x="8766911" y="5672853"/>
            <a:ext cx="751251" cy="230832"/>
            <a:chOff x="6697785" y="5672853"/>
            <a:chExt cx="751251" cy="2308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2DD963-1BC7-764A-BC81-BFF717E4D621}"/>
                </a:ext>
              </a:extLst>
            </p:cNvPr>
            <p:cNvSpPr txBox="1"/>
            <p:nvPr/>
          </p:nvSpPr>
          <p:spPr>
            <a:xfrm>
              <a:off x="6752817" y="5672853"/>
              <a:ext cx="696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Section  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FBE368-70D0-B04C-BBA2-027C2AAFDC0F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7EC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0D392A-A903-8D49-9A34-E68B9D71AE0F}"/>
              </a:ext>
            </a:extLst>
          </p:cNvPr>
          <p:cNvGrpSpPr/>
          <p:nvPr userDrawn="1"/>
        </p:nvGrpSpPr>
        <p:grpSpPr>
          <a:xfrm>
            <a:off x="9772980" y="5672853"/>
            <a:ext cx="751251" cy="230832"/>
            <a:chOff x="6697785" y="5672853"/>
            <a:chExt cx="751251" cy="2308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AC4FE5-1171-1646-B088-A1BB4CCBB2A7}"/>
                </a:ext>
              </a:extLst>
            </p:cNvPr>
            <p:cNvSpPr txBox="1"/>
            <p:nvPr/>
          </p:nvSpPr>
          <p:spPr>
            <a:xfrm>
              <a:off x="6752817" y="5672853"/>
              <a:ext cx="696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Section 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ECB5BD-B87B-254B-B52F-521F1C1A5890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65B081-CE3B-994A-9D7F-FF60361B99CF}"/>
              </a:ext>
            </a:extLst>
          </p:cNvPr>
          <p:cNvGrpSpPr/>
          <p:nvPr userDrawn="1"/>
        </p:nvGrpSpPr>
        <p:grpSpPr>
          <a:xfrm>
            <a:off x="10779047" y="5672853"/>
            <a:ext cx="751251" cy="230832"/>
            <a:chOff x="6697785" y="5672853"/>
            <a:chExt cx="751251" cy="2308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AEEDDC-B074-564A-A41B-152CE6D9894F}"/>
                </a:ext>
              </a:extLst>
            </p:cNvPr>
            <p:cNvSpPr txBox="1"/>
            <p:nvPr/>
          </p:nvSpPr>
          <p:spPr>
            <a:xfrm>
              <a:off x="6752817" y="5672853"/>
              <a:ext cx="6962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Section 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F136E32-FB3E-3B46-88F6-F8B2FA071885}"/>
                </a:ext>
              </a:extLst>
            </p:cNvPr>
            <p:cNvSpPr/>
            <p:nvPr/>
          </p:nvSpPr>
          <p:spPr>
            <a:xfrm>
              <a:off x="6697785" y="5738446"/>
              <a:ext cx="99646" cy="99646"/>
            </a:xfrm>
            <a:prstGeom prst="rect">
              <a:avLst/>
            </a:prstGeom>
            <a:solidFill>
              <a:srgbClr val="91D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64E7AA-7314-1941-97D6-092EF1523CD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98108" y="2144994"/>
            <a:ext cx="562380" cy="307649"/>
          </a:xfrm>
          <a:prstGeom prst="line">
            <a:avLst/>
          </a:prstGeom>
          <a:ln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6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D5E21-82A2-42C6-8CE4-6C19F5B26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9B7C23-F894-4168-967C-6B8F45176EDC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EA2D9-9753-49C6-B85B-0D741EF5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985" r="1"/>
          <a:stretch/>
        </p:blipFill>
        <p:spPr>
          <a:xfrm>
            <a:off x="9553574" y="6412678"/>
            <a:ext cx="2043043" cy="203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E6F5A-B4B8-7D40-9527-B364B3534B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807131"/>
            <a:ext cx="10934700" cy="126442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cap="all" spc="1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STYLES, </a:t>
            </a:r>
            <a:r>
              <a:rPr lang="en-US" dirty="0" err="1"/>
              <a:t>aLL</a:t>
            </a:r>
            <a:r>
              <a:rPr lang="en-US" dirty="0"/>
              <a:t> CAPS,</a:t>
            </a:r>
            <a:br>
              <a:rPr lang="en-US" dirty="0"/>
            </a:br>
            <a:r>
              <a:rPr lang="en-US" dirty="0"/>
              <a:t>ARIAL BLACK, SOFT RETURNS</a:t>
            </a:r>
            <a:br>
              <a:rPr lang="en-US" dirty="0"/>
            </a:br>
            <a:r>
              <a:rPr lang="en-US" dirty="0"/>
              <a:t>UP TO 3 LINES OF DIVIDER HEADER.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69B17227-792B-7C14-D716-B2CCBE1968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3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A5355-ECB4-4606-92B2-160F3C417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C2D439-3DC6-450D-A9D1-BD6E980FF593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868AE-E414-44BD-99E2-F5F7A5CC9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763" r="-1"/>
          <a:stretch/>
        </p:blipFill>
        <p:spPr>
          <a:xfrm>
            <a:off x="9528175" y="6412678"/>
            <a:ext cx="2068442" cy="2032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4D4372-388C-2344-90A6-A06CD3B4B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807131"/>
            <a:ext cx="10934700" cy="126442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cap="all" spc="1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STYLES, </a:t>
            </a:r>
            <a:r>
              <a:rPr lang="en-US" dirty="0" err="1"/>
              <a:t>aLL</a:t>
            </a:r>
            <a:r>
              <a:rPr lang="en-US" dirty="0"/>
              <a:t> CAPS,</a:t>
            </a:r>
            <a:br>
              <a:rPr lang="en-US" dirty="0"/>
            </a:br>
            <a:r>
              <a:rPr lang="en-US" dirty="0"/>
              <a:t>ARIAL BLACK, SOFT RETURNS</a:t>
            </a:r>
            <a:br>
              <a:rPr lang="en-US" dirty="0"/>
            </a:br>
            <a:r>
              <a:rPr lang="en-US" dirty="0"/>
              <a:t>UP TO 3 LINES OF DIVIDER HEADER.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1119FBE7-EF1F-80B0-2DEE-779500B69F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8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2D16A-1A00-428E-A886-09ADAE887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1FD1D7-3849-4B5C-BF51-3139C815AC79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solidFill>
                <a:srgbClr val="38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843AF-A416-45FA-ACC6-D6AC6E708A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0073" y="6483178"/>
            <a:ext cx="1943100" cy="889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0104AF-86CE-C940-B351-932800811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807131"/>
            <a:ext cx="10934700" cy="126442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cap="all" spc="110" baseline="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MASTER TEXT STYLES, </a:t>
            </a:r>
            <a:r>
              <a:rPr lang="en-US" dirty="0" err="1"/>
              <a:t>aLL</a:t>
            </a:r>
            <a:r>
              <a:rPr lang="en-US" dirty="0"/>
              <a:t> CAPS,</a:t>
            </a:r>
            <a:br>
              <a:rPr lang="en-US" dirty="0"/>
            </a:br>
            <a:r>
              <a:rPr lang="en-US" dirty="0"/>
              <a:t>ARIAL BLACK, SOFT RETURNS</a:t>
            </a:r>
            <a:br>
              <a:rPr lang="en-US" dirty="0"/>
            </a:br>
            <a:r>
              <a:rPr lang="en-US" dirty="0"/>
              <a:t>UP TO 3 LINES OF DIVIDER HEADER.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6C0F7922-5066-DE64-65A0-6460CFC89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926" y="6343650"/>
            <a:ext cx="1206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4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9C73D-7212-4D6E-9229-77F10123A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C0DA12-72B3-42DC-BAF0-B4B8A5984DDC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solidFill>
                  <a:srgbClr val="38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solidFill>
                <a:srgbClr val="383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C6781-D8EC-408C-A838-B82FB7B58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0073" y="6483178"/>
            <a:ext cx="1943100" cy="889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1FD686-D6BD-E54D-AEB8-B976492EE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807131"/>
            <a:ext cx="10934700" cy="126442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cap="all" spc="110" baseline="0">
                <a:solidFill>
                  <a:srgbClr val="383A3A"/>
                </a:solidFill>
              </a:defRPr>
            </a:lvl1pPr>
          </a:lstStyle>
          <a:p>
            <a:pPr lvl="0"/>
            <a:r>
              <a:rPr lang="en-US" dirty="0"/>
              <a:t>CLICK TO EDIT MASTER TEXT STYLES, </a:t>
            </a:r>
            <a:r>
              <a:rPr lang="en-US" dirty="0" err="1"/>
              <a:t>aLL</a:t>
            </a:r>
            <a:r>
              <a:rPr lang="en-US" dirty="0"/>
              <a:t> CAPS,</a:t>
            </a:r>
            <a:br>
              <a:rPr lang="en-US" dirty="0"/>
            </a:br>
            <a:r>
              <a:rPr lang="en-US" dirty="0"/>
              <a:t>ARIAL BLACK, SOFT RETURNS</a:t>
            </a:r>
            <a:br>
              <a:rPr lang="en-US" dirty="0"/>
            </a:br>
            <a:r>
              <a:rPr lang="en-US" dirty="0"/>
              <a:t>UP TO 3 LINES OF DIVIDER HEADER.</a:t>
            </a:r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441528E5-0F5A-4C71-EF2C-F41302D138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926" y="6343650"/>
            <a:ext cx="1206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5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9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6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5" r:id="rId3"/>
    <p:sldLayoutId id="2147483716" r:id="rId4"/>
    <p:sldLayoutId id="214748371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spc="11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700" b="0" i="0" kern="1200">
          <a:solidFill>
            <a:srgbClr val="318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i="0" kern="1200" spc="110" baseline="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FFF"/>
        </a:buClr>
        <a:buFont typeface="Wingdings" pitchFamily="2" charset="2"/>
        <a:buChar char="§"/>
        <a:defRPr sz="13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—"/>
        <a:defRPr sz="13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7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4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3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1" i="0" kern="1200" spc="300">
          <a:solidFill>
            <a:srgbClr val="383A3A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2232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0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110" baseline="0">
          <a:solidFill>
            <a:srgbClr val="383A3A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74320" indent="-274320" algn="l" defTabSz="210312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318FFF"/>
        </a:buClr>
        <a:buFont typeface="Wingdings" pitchFamily="2" charset="2"/>
        <a:buChar char="§"/>
        <a:tabLst/>
        <a:defRPr sz="1600" b="0" i="0" kern="1200" baseline="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007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318FFF"/>
        </a:buClr>
        <a:buFont typeface="System Font Regular"/>
        <a:buChar char="—"/>
        <a:defRPr sz="16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>
          <p15:clr>
            <a:srgbClr val="F26B43"/>
          </p15:clr>
        </p15:guide>
        <p15:guide id="5" orient="horz" pos="3888">
          <p15:clr>
            <a:srgbClr val="F26B43"/>
          </p15:clr>
        </p15:guide>
        <p15:guide id="10" orient="horz" pos="960">
          <p15:clr>
            <a:srgbClr val="F26B43"/>
          </p15:clr>
        </p15:guide>
        <p15:guide id="17" orient="horz" pos="432">
          <p15:clr>
            <a:srgbClr val="F26B43"/>
          </p15:clr>
        </p15:guide>
        <p15:guide id="21" pos="168">
          <p15:clr>
            <a:srgbClr val="F26B43"/>
          </p15:clr>
        </p15:guide>
        <p15:guide id="22" orient="horz" pos="1968">
          <p15:clr>
            <a:srgbClr val="F26B43"/>
          </p15:clr>
        </p15:guide>
        <p15:guide id="23" pos="7296">
          <p15:clr>
            <a:srgbClr val="F26B43"/>
          </p15:clr>
        </p15:guide>
        <p15:guide id="24" orient="horz" pos="2376">
          <p15:clr>
            <a:srgbClr val="F26B43"/>
          </p15:clr>
        </p15:guide>
        <p15:guide id="25" orient="horz" pos="720">
          <p15:clr>
            <a:srgbClr val="F26B43"/>
          </p15:clr>
        </p15:guide>
        <p15:guide id="26" orient="horz" pos="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3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69" r:id="rId2"/>
    <p:sldLayoutId id="2147483879" r:id="rId3"/>
    <p:sldLayoutId id="2147483877" r:id="rId4"/>
    <p:sldLayoutId id="2147483878" r:id="rId5"/>
    <p:sldLayoutId id="2147483887" r:id="rId6"/>
    <p:sldLayoutId id="21474838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110" baseline="0">
          <a:solidFill>
            <a:srgbClr val="383A3A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74320" indent="-274320" algn="l" defTabSz="210312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318FFF"/>
        </a:buClr>
        <a:buFont typeface="Wingdings" pitchFamily="2" charset="2"/>
        <a:buChar char="§"/>
        <a:tabLst/>
        <a:defRPr sz="1400" b="0" i="0" kern="1200" baseline="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007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318FFF"/>
        </a:buClr>
        <a:buFont typeface="System Font Regular"/>
        <a:buChar char="—"/>
        <a:defRPr sz="14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>
          <p15:clr>
            <a:srgbClr val="F26B43"/>
          </p15:clr>
        </p15:guide>
        <p15:guide id="5" orient="horz" pos="3888">
          <p15:clr>
            <a:srgbClr val="F26B43"/>
          </p15:clr>
        </p15:guide>
        <p15:guide id="10" orient="horz" pos="960">
          <p15:clr>
            <a:srgbClr val="F26B43"/>
          </p15:clr>
        </p15:guide>
        <p15:guide id="17" orient="horz" pos="432">
          <p15:clr>
            <a:srgbClr val="F26B43"/>
          </p15:clr>
        </p15:guide>
        <p15:guide id="21" pos="168">
          <p15:clr>
            <a:srgbClr val="F26B43"/>
          </p15:clr>
        </p15:guide>
        <p15:guide id="22" orient="horz" pos="1968">
          <p15:clr>
            <a:srgbClr val="F26B43"/>
          </p15:clr>
        </p15:guide>
        <p15:guide id="23" pos="7296">
          <p15:clr>
            <a:srgbClr val="F26B43"/>
          </p15:clr>
        </p15:guide>
        <p15:guide id="24" orient="horz" pos="2376">
          <p15:clr>
            <a:srgbClr val="F26B43"/>
          </p15:clr>
        </p15:guide>
        <p15:guide id="25" orient="horz" pos="720">
          <p15:clr>
            <a:srgbClr val="F26B43"/>
          </p15:clr>
        </p15:guide>
        <p15:guide id="26" orient="horz" pos="7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D3836-7656-3844-A6EC-98ED4B7E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C3A61-1116-BC42-AB4C-0BDF80FF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24000"/>
            <a:ext cx="10896597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 bullets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B7264-8FD7-BD4E-91D1-2288A8457B73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2676F-83B6-444A-A593-1EFFDD4D384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  <p:sp>
        <p:nvSpPr>
          <p:cNvPr id="11" name="Color Bar">
            <a:extLst>
              <a:ext uri="{FF2B5EF4-FFF2-40B4-BE49-F238E27FC236}">
                <a16:creationId xmlns:a16="http://schemas.microsoft.com/office/drawing/2014/main" id="{76D8B1A6-5D23-FE47-9E35-1E4F868E914E}"/>
              </a:ext>
            </a:extLst>
          </p:cNvPr>
          <p:cNvSpPr/>
          <p:nvPr userDrawn="1"/>
        </p:nvSpPr>
        <p:spPr>
          <a:xfrm>
            <a:off x="683139" y="445116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DEA6DC8-FE62-5607-6D16-9E04FD45695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88704" y="6343649"/>
            <a:ext cx="1207057" cy="3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739" r:id="rId3"/>
    <p:sldLayoutId id="2147483740" r:id="rId4"/>
    <p:sldLayoutId id="2147483738" r:id="rId5"/>
    <p:sldLayoutId id="2147483884" r:id="rId6"/>
    <p:sldLayoutId id="2147483885" r:id="rId7"/>
    <p:sldLayoutId id="2147483737" r:id="rId8"/>
    <p:sldLayoutId id="2147483705" r:id="rId9"/>
    <p:sldLayoutId id="2147483880" r:id="rId10"/>
    <p:sldLayoutId id="2147483881" r:id="rId11"/>
    <p:sldLayoutId id="2147483713" r:id="rId12"/>
    <p:sldLayoutId id="2147483867" r:id="rId13"/>
    <p:sldLayoutId id="2147483866" r:id="rId14"/>
    <p:sldLayoutId id="2147483882" r:id="rId15"/>
    <p:sldLayoutId id="2147483883" r:id="rId16"/>
    <p:sldLayoutId id="2147483736" r:id="rId17"/>
    <p:sldLayoutId id="2147483888" r:id="rId18"/>
    <p:sldLayoutId id="2147483890" r:id="rId19"/>
    <p:sldLayoutId id="214748370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110" baseline="0">
          <a:solidFill>
            <a:srgbClr val="383A3A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74320" indent="-274320" algn="l" defTabSz="210312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318FFF"/>
        </a:buClr>
        <a:buFont typeface="Wingdings" pitchFamily="2" charset="2"/>
        <a:buChar char="§"/>
        <a:tabLst/>
        <a:defRPr sz="1600" b="0" i="0" kern="1200" baseline="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007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318FFF"/>
        </a:buClr>
        <a:buFont typeface="System Font Regular"/>
        <a:buChar char="—"/>
        <a:defRPr sz="16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10" orient="horz" pos="960" userDrawn="1">
          <p15:clr>
            <a:srgbClr val="F26B43"/>
          </p15:clr>
        </p15:guide>
        <p15:guide id="17" orient="horz" pos="432" userDrawn="1">
          <p15:clr>
            <a:srgbClr val="F26B43"/>
          </p15:clr>
        </p15:guide>
        <p15:guide id="21" pos="168" userDrawn="1">
          <p15:clr>
            <a:srgbClr val="F26B43"/>
          </p15:clr>
        </p15:guide>
        <p15:guide id="22" orient="horz" pos="1968" userDrawn="1">
          <p15:clr>
            <a:srgbClr val="F26B43"/>
          </p15:clr>
        </p15:guide>
        <p15:guide id="23" pos="7296" userDrawn="1">
          <p15:clr>
            <a:srgbClr val="F26B43"/>
          </p15:clr>
        </p15:guide>
        <p15:guide id="24" orient="horz" pos="2376" userDrawn="1">
          <p15:clr>
            <a:srgbClr val="F26B43"/>
          </p15:clr>
        </p15:guide>
        <p15:guide id="25" orient="horz" pos="720" userDrawn="1">
          <p15:clr>
            <a:srgbClr val="F26B43"/>
          </p15:clr>
        </p15:guide>
        <p15:guide id="26" orient="horz" pos="74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B7264-8FD7-BD4E-91D1-2288A8457B73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E60B-CF08-6845-A8FA-9A1BE6A9FC9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5518" y="6407834"/>
            <a:ext cx="1206500" cy="20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2676F-83B6-444A-A593-1EFFDD4D384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804" r:id="rId4"/>
    <p:sldLayoutId id="2147483805" r:id="rId5"/>
    <p:sldLayoutId id="2147483815" r:id="rId6"/>
    <p:sldLayoutId id="21474838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110" baseline="0">
          <a:solidFill>
            <a:srgbClr val="383A3A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74320" indent="-274320" algn="l" defTabSz="210312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318FFF"/>
        </a:buClr>
        <a:buFont typeface="Wingdings" pitchFamily="2" charset="2"/>
        <a:buChar char="§"/>
        <a:tabLst/>
        <a:defRPr sz="1400" b="0" i="0" kern="1200" baseline="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007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318FFF"/>
        </a:buClr>
        <a:buFont typeface="System Font Regular"/>
        <a:buChar char="—"/>
        <a:defRPr sz="14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10" orient="horz" pos="960" userDrawn="1">
          <p15:clr>
            <a:srgbClr val="F26B43"/>
          </p15:clr>
        </p15:guide>
        <p15:guide id="17" orient="horz" pos="432" userDrawn="1">
          <p15:clr>
            <a:srgbClr val="F26B43"/>
          </p15:clr>
        </p15:guide>
        <p15:guide id="21" pos="168" userDrawn="1">
          <p15:clr>
            <a:srgbClr val="F26B43"/>
          </p15:clr>
        </p15:guide>
        <p15:guide id="22" orient="horz" pos="1968" userDrawn="1">
          <p15:clr>
            <a:srgbClr val="F26B43"/>
          </p15:clr>
        </p15:guide>
        <p15:guide id="23" pos="7296" userDrawn="1">
          <p15:clr>
            <a:srgbClr val="F26B43"/>
          </p15:clr>
        </p15:guide>
        <p15:guide id="24" orient="horz" pos="2376" userDrawn="1">
          <p15:clr>
            <a:srgbClr val="F26B43"/>
          </p15:clr>
        </p15:guide>
        <p15:guide id="25" orient="horz" pos="720" userDrawn="1">
          <p15:clr>
            <a:srgbClr val="F26B43"/>
          </p15:clr>
        </p15:guide>
        <p15:guide id="26" orient="horz" pos="74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7">
            <a:extLst>
              <a:ext uri="{FF2B5EF4-FFF2-40B4-BE49-F238E27FC236}">
                <a16:creationId xmlns:a16="http://schemas.microsoft.com/office/drawing/2014/main" id="{596D3BB0-4485-5E4C-AC8E-1AB0EA0B1846}"/>
              </a:ext>
            </a:extLst>
          </p:cNvPr>
          <p:cNvSpPr/>
          <p:nvPr userDrawn="1"/>
        </p:nvSpPr>
        <p:spPr>
          <a:xfrm flipV="1">
            <a:off x="-3681" y="0"/>
            <a:ext cx="3666213" cy="6879558"/>
          </a:xfrm>
          <a:custGeom>
            <a:avLst/>
            <a:gdLst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433260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0 h 6172200"/>
              <a:gd name="connsiteX1" fmla="*/ 2166249 w 2599509"/>
              <a:gd name="connsiteY1" fmla="*/ 0 h 6172200"/>
              <a:gd name="connsiteX2" fmla="*/ 2599509 w 2599509"/>
              <a:gd name="connsiteY2" fmla="*/ 283037 h 6172200"/>
              <a:gd name="connsiteX3" fmla="*/ 2599509 w 2599509"/>
              <a:gd name="connsiteY3" fmla="*/ 6172200 h 6172200"/>
              <a:gd name="connsiteX4" fmla="*/ 0 w 2599509"/>
              <a:gd name="connsiteY4" fmla="*/ 6172200 h 6172200"/>
              <a:gd name="connsiteX5" fmla="*/ 0 w 2599509"/>
              <a:gd name="connsiteY5" fmla="*/ 0 h 6172200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89569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75255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0 w 2599509"/>
              <a:gd name="connsiteY0" fmla="*/ 6532 h 6178732"/>
              <a:gd name="connsiteX1" fmla="*/ 2349129 w 2599509"/>
              <a:gd name="connsiteY1" fmla="*/ 0 h 6178732"/>
              <a:gd name="connsiteX2" fmla="*/ 2599509 w 2599509"/>
              <a:gd name="connsiteY2" fmla="*/ 256912 h 6178732"/>
              <a:gd name="connsiteX3" fmla="*/ 2599509 w 2599509"/>
              <a:gd name="connsiteY3" fmla="*/ 6178732 h 6178732"/>
              <a:gd name="connsiteX4" fmla="*/ 0 w 2599509"/>
              <a:gd name="connsiteY4" fmla="*/ 6178732 h 6178732"/>
              <a:gd name="connsiteX5" fmla="*/ 0 w 2599509"/>
              <a:gd name="connsiteY5" fmla="*/ 6532 h 6178732"/>
              <a:gd name="connsiteX0" fmla="*/ 917825 w 3517334"/>
              <a:gd name="connsiteY0" fmla="*/ 6532 h 6178732"/>
              <a:gd name="connsiteX1" fmla="*/ 3266954 w 3517334"/>
              <a:gd name="connsiteY1" fmla="*/ 0 h 6178732"/>
              <a:gd name="connsiteX2" fmla="*/ 3517334 w 3517334"/>
              <a:gd name="connsiteY2" fmla="*/ 256912 h 6178732"/>
              <a:gd name="connsiteX3" fmla="*/ 3517334 w 3517334"/>
              <a:gd name="connsiteY3" fmla="*/ 6178732 h 6178732"/>
              <a:gd name="connsiteX4" fmla="*/ 0 w 3517334"/>
              <a:gd name="connsiteY4" fmla="*/ 6173203 h 6178732"/>
              <a:gd name="connsiteX5" fmla="*/ 917825 w 3517334"/>
              <a:gd name="connsiteY5" fmla="*/ 6532 h 6178732"/>
              <a:gd name="connsiteX0" fmla="*/ 11057 w 3517334"/>
              <a:gd name="connsiteY0" fmla="*/ 1003 h 6178732"/>
              <a:gd name="connsiteX1" fmla="*/ 3266954 w 3517334"/>
              <a:gd name="connsiteY1" fmla="*/ 0 h 6178732"/>
              <a:gd name="connsiteX2" fmla="*/ 3517334 w 3517334"/>
              <a:gd name="connsiteY2" fmla="*/ 256912 h 6178732"/>
              <a:gd name="connsiteX3" fmla="*/ 3517334 w 3517334"/>
              <a:gd name="connsiteY3" fmla="*/ 6178732 h 6178732"/>
              <a:gd name="connsiteX4" fmla="*/ 0 w 3517334"/>
              <a:gd name="connsiteY4" fmla="*/ 6173203 h 6178732"/>
              <a:gd name="connsiteX5" fmla="*/ 11057 w 3517334"/>
              <a:gd name="connsiteY5" fmla="*/ 1003 h 6178732"/>
              <a:gd name="connsiteX0" fmla="*/ 1064 w 3507341"/>
              <a:gd name="connsiteY0" fmla="*/ 1003 h 6178732"/>
              <a:gd name="connsiteX1" fmla="*/ 3256961 w 3507341"/>
              <a:gd name="connsiteY1" fmla="*/ 0 h 6178732"/>
              <a:gd name="connsiteX2" fmla="*/ 3507341 w 3507341"/>
              <a:gd name="connsiteY2" fmla="*/ 256912 h 6178732"/>
              <a:gd name="connsiteX3" fmla="*/ 3507341 w 3507341"/>
              <a:gd name="connsiteY3" fmla="*/ 6178732 h 6178732"/>
              <a:gd name="connsiteX4" fmla="*/ 1065 w 3507341"/>
              <a:gd name="connsiteY4" fmla="*/ 6178732 h 6178732"/>
              <a:gd name="connsiteX5" fmla="*/ 1064 w 3507341"/>
              <a:gd name="connsiteY5" fmla="*/ 1003 h 6178732"/>
              <a:gd name="connsiteX0" fmla="*/ 17 w 3506294"/>
              <a:gd name="connsiteY0" fmla="*/ 1003 h 6178732"/>
              <a:gd name="connsiteX1" fmla="*/ 3255914 w 3506294"/>
              <a:gd name="connsiteY1" fmla="*/ 0 h 6178732"/>
              <a:gd name="connsiteX2" fmla="*/ 3506294 w 3506294"/>
              <a:gd name="connsiteY2" fmla="*/ 256912 h 6178732"/>
              <a:gd name="connsiteX3" fmla="*/ 3506294 w 3506294"/>
              <a:gd name="connsiteY3" fmla="*/ 6178732 h 6178732"/>
              <a:gd name="connsiteX4" fmla="*/ 626402 w 3506294"/>
              <a:gd name="connsiteY4" fmla="*/ 6178732 h 6178732"/>
              <a:gd name="connsiteX5" fmla="*/ 17 w 3506294"/>
              <a:gd name="connsiteY5" fmla="*/ 1003 h 6178732"/>
              <a:gd name="connsiteX0" fmla="*/ 47 w 3506324"/>
              <a:gd name="connsiteY0" fmla="*/ 1003 h 6178732"/>
              <a:gd name="connsiteX1" fmla="*/ 3255944 w 3506324"/>
              <a:gd name="connsiteY1" fmla="*/ 0 h 6178732"/>
              <a:gd name="connsiteX2" fmla="*/ 3506324 w 3506324"/>
              <a:gd name="connsiteY2" fmla="*/ 256912 h 6178732"/>
              <a:gd name="connsiteX3" fmla="*/ 3506324 w 3506324"/>
              <a:gd name="connsiteY3" fmla="*/ 6178732 h 6178732"/>
              <a:gd name="connsiteX4" fmla="*/ 204304 w 3506324"/>
              <a:gd name="connsiteY4" fmla="*/ 6165115 h 6178732"/>
              <a:gd name="connsiteX5" fmla="*/ 47 w 3506324"/>
              <a:gd name="connsiteY5" fmla="*/ 1003 h 6178732"/>
              <a:gd name="connsiteX0" fmla="*/ 238297 w 3302020"/>
              <a:gd name="connsiteY0" fmla="*/ 0 h 6191347"/>
              <a:gd name="connsiteX1" fmla="*/ 3051640 w 3302020"/>
              <a:gd name="connsiteY1" fmla="*/ 12615 h 6191347"/>
              <a:gd name="connsiteX2" fmla="*/ 3302020 w 3302020"/>
              <a:gd name="connsiteY2" fmla="*/ 269527 h 6191347"/>
              <a:gd name="connsiteX3" fmla="*/ 3302020 w 3302020"/>
              <a:gd name="connsiteY3" fmla="*/ 6191347 h 6191347"/>
              <a:gd name="connsiteX4" fmla="*/ 0 w 3302020"/>
              <a:gd name="connsiteY4" fmla="*/ 6177730 h 6191347"/>
              <a:gd name="connsiteX5" fmla="*/ 238297 w 3302020"/>
              <a:gd name="connsiteY5" fmla="*/ 0 h 6191347"/>
              <a:gd name="connsiteX0" fmla="*/ 1063 w 3303084"/>
              <a:gd name="connsiteY0" fmla="*/ 0 h 6198155"/>
              <a:gd name="connsiteX1" fmla="*/ 3052704 w 3303084"/>
              <a:gd name="connsiteY1" fmla="*/ 19423 h 6198155"/>
              <a:gd name="connsiteX2" fmla="*/ 3303084 w 3303084"/>
              <a:gd name="connsiteY2" fmla="*/ 276335 h 6198155"/>
              <a:gd name="connsiteX3" fmla="*/ 3303084 w 3303084"/>
              <a:gd name="connsiteY3" fmla="*/ 6198155 h 6198155"/>
              <a:gd name="connsiteX4" fmla="*/ 1064 w 3303084"/>
              <a:gd name="connsiteY4" fmla="*/ 6184538 h 6198155"/>
              <a:gd name="connsiteX5" fmla="*/ 1063 w 3303084"/>
              <a:gd name="connsiteY5" fmla="*/ 0 h 619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3084" h="6198155">
                <a:moveTo>
                  <a:pt x="1063" y="0"/>
                </a:moveTo>
                <a:lnTo>
                  <a:pt x="3052704" y="19423"/>
                </a:lnTo>
                <a:lnTo>
                  <a:pt x="3303084" y="276335"/>
                </a:lnTo>
                <a:lnTo>
                  <a:pt x="3303084" y="6198155"/>
                </a:lnTo>
                <a:lnTo>
                  <a:pt x="1064" y="6184538"/>
                </a:lnTo>
                <a:cubicBezTo>
                  <a:pt x="4750" y="4127138"/>
                  <a:pt x="-2623" y="2057400"/>
                  <a:pt x="1063" y="0"/>
                </a:cubicBezTo>
                <a:close/>
              </a:path>
            </a:pathLst>
          </a:custGeom>
          <a:solidFill>
            <a:srgbClr val="226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3FFFF3-283A-3E4B-A1A2-775FE79A1CCF}"/>
              </a:ext>
            </a:extLst>
          </p:cNvPr>
          <p:cNvSpPr txBox="1">
            <a:spLocks/>
          </p:cNvSpPr>
          <p:nvPr userDrawn="1"/>
        </p:nvSpPr>
        <p:spPr>
          <a:xfrm>
            <a:off x="11654149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41CAB1-4879-B14A-AB56-E742AD60596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FC2FD4-4297-514C-B414-B3550F2FFB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38002" y="6489217"/>
            <a:ext cx="1943100" cy="88900"/>
          </a:xfrm>
          <a:prstGeom prst="rect">
            <a:avLst/>
          </a:prstGeom>
        </p:spPr>
      </p:pic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3E8E310-F9CB-2847-BFE5-EF6F0D2657DD}"/>
              </a:ext>
            </a:extLst>
          </p:cNvPr>
          <p:cNvSpPr txBox="1">
            <a:spLocks/>
          </p:cNvSpPr>
          <p:nvPr userDrawn="1"/>
        </p:nvSpPr>
        <p:spPr>
          <a:xfrm>
            <a:off x="5738024" y="129811"/>
            <a:ext cx="2699534" cy="3227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76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None/>
              <a:tabLst/>
              <a:defRPr sz="1000" b="0" i="0" kern="1200" spc="11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FEATURED PROJECT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2B35356-0763-EA4B-ACB5-E05BC3223A5A}"/>
              </a:ext>
            </a:extLst>
          </p:cNvPr>
          <p:cNvSpPr txBox="1">
            <a:spLocks/>
          </p:cNvSpPr>
          <p:nvPr userDrawn="1"/>
        </p:nvSpPr>
        <p:spPr>
          <a:xfrm>
            <a:off x="5738024" y="457972"/>
            <a:ext cx="2711605" cy="8327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76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18FFF"/>
              </a:buClr>
              <a:buFont typeface="Wingdings" pitchFamily="2" charset="2"/>
              <a:buNone/>
              <a:tabLst/>
              <a:defRPr sz="1500" b="1" i="0" kern="1200" spc="11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FFF"/>
              </a:buClr>
              <a:buFont typeface="System Font Regular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 – ALL UPPERCASE</a:t>
            </a:r>
            <a:endParaRPr lang="en-US" dirty="0"/>
          </a:p>
        </p:txBody>
      </p:sp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62B117E4-F488-B522-8433-A254DBB00B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5944" y="6344136"/>
            <a:ext cx="1209481" cy="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4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110" baseline="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18FFF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FFF"/>
        </a:buClr>
        <a:buFont typeface="System Font Regular"/>
        <a:buChar char="—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8" pos="4776" userDrawn="1">
          <p15:clr>
            <a:srgbClr val="F26B43"/>
          </p15:clr>
        </p15:guide>
        <p15:guide id="9" orient="horz" pos="1872" userDrawn="1">
          <p15:clr>
            <a:srgbClr val="F26B43"/>
          </p15:clr>
        </p15:guide>
        <p15:guide id="10" pos="2448" userDrawn="1">
          <p15:clr>
            <a:srgbClr val="F26B43"/>
          </p15:clr>
        </p15:guide>
        <p15:guide id="11" pos="252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D3836-7656-3844-A6EC-98ED4B7E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1038"/>
            <a:ext cx="10896599" cy="4321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– HEADER ALWAYS ALL UPPER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C3A61-1116-BC42-AB4C-0BDF80FF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24000"/>
            <a:ext cx="10896597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 bullets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B7264-8FD7-BD4E-91D1-2288A8457B73}"/>
              </a:ext>
            </a:extLst>
          </p:cNvPr>
          <p:cNvSpPr txBox="1">
            <a:spLocks/>
          </p:cNvSpPr>
          <p:nvPr userDrawn="1"/>
        </p:nvSpPr>
        <p:spPr>
          <a:xfrm>
            <a:off x="11666220" y="6427188"/>
            <a:ext cx="525780" cy="203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b="1" i="0" kern="1200">
                <a:solidFill>
                  <a:srgbClr val="58595B"/>
                </a:solidFill>
                <a:latin typeface="Rigid Square" panose="020B0501020203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1CAB1-4879-B14A-AB56-E742AD605969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E60B-CF08-6845-A8FA-9A1BE6A9FC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5518" y="6407834"/>
            <a:ext cx="1206500" cy="20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2676F-83B6-444A-A593-1EFFDD4D384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0073" y="6489217"/>
            <a:ext cx="1943100" cy="88900"/>
          </a:xfrm>
          <a:prstGeom prst="rect">
            <a:avLst/>
          </a:prstGeom>
        </p:spPr>
      </p:pic>
      <p:sp>
        <p:nvSpPr>
          <p:cNvPr id="11" name="Color Bar">
            <a:extLst>
              <a:ext uri="{FF2B5EF4-FFF2-40B4-BE49-F238E27FC236}">
                <a16:creationId xmlns:a16="http://schemas.microsoft.com/office/drawing/2014/main" id="{76D8B1A6-5D23-FE47-9E35-1E4F868E914E}"/>
              </a:ext>
            </a:extLst>
          </p:cNvPr>
          <p:cNvSpPr/>
          <p:nvPr userDrawn="1"/>
        </p:nvSpPr>
        <p:spPr>
          <a:xfrm>
            <a:off x="683139" y="1132805"/>
            <a:ext cx="505983" cy="63754"/>
          </a:xfrm>
          <a:prstGeom prst="rect">
            <a:avLst/>
          </a:prstGeom>
          <a:solidFill>
            <a:srgbClr val="31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4" r:id="rId2"/>
    <p:sldLayoutId id="2147483875" r:id="rId3"/>
    <p:sldLayoutId id="21474838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110" baseline="0">
          <a:solidFill>
            <a:srgbClr val="383A3A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74320" indent="-274320" algn="l" defTabSz="210312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318FFF"/>
        </a:buClr>
        <a:buFont typeface="Wingdings" pitchFamily="2" charset="2"/>
        <a:buChar char="§"/>
        <a:tabLst/>
        <a:defRPr sz="1600" b="0" i="0" kern="1200" baseline="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007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318FFF"/>
        </a:buClr>
        <a:buFont typeface="System Font Regular"/>
        <a:buChar char="—"/>
        <a:defRPr sz="16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rgbClr val="383A3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2">
          <p15:clr>
            <a:srgbClr val="F26B43"/>
          </p15:clr>
        </p15:guide>
        <p15:guide id="5" orient="horz" pos="3888">
          <p15:clr>
            <a:srgbClr val="F26B43"/>
          </p15:clr>
        </p15:guide>
        <p15:guide id="10" orient="horz" pos="960">
          <p15:clr>
            <a:srgbClr val="F26B43"/>
          </p15:clr>
        </p15:guide>
        <p15:guide id="17" orient="horz" pos="432">
          <p15:clr>
            <a:srgbClr val="F26B43"/>
          </p15:clr>
        </p15:guide>
        <p15:guide id="21" pos="168">
          <p15:clr>
            <a:srgbClr val="F26B43"/>
          </p15:clr>
        </p15:guide>
        <p15:guide id="22" orient="horz" pos="1968">
          <p15:clr>
            <a:srgbClr val="F26B43"/>
          </p15:clr>
        </p15:guide>
        <p15:guide id="23" pos="7296">
          <p15:clr>
            <a:srgbClr val="F26B43"/>
          </p15:clr>
        </p15:guide>
        <p15:guide id="24" orient="horz" pos="2376">
          <p15:clr>
            <a:srgbClr val="F26B43"/>
          </p15:clr>
        </p15:guide>
        <p15:guide id="25" orient="horz" pos="720">
          <p15:clr>
            <a:srgbClr val="F26B43"/>
          </p15:clr>
        </p15:guide>
        <p15:guide id="26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56B7D6-8FF1-4785-0013-5D23A9221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Pine city high school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3D7B81-7922-2B0C-A894-9B672BBE1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Virtual tour</a:t>
            </a:r>
          </a:p>
        </p:txBody>
      </p:sp>
      <p:pic>
        <p:nvPicPr>
          <p:cNvPr id="7" name="Picture Placeholder 6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4D6AB905-D0EE-8918-14F1-BD16859FBC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153" r="7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84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E9D99F-0CBA-2011-3B21-1D75E714ADEE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4FB5-A5D3-0559-83D6-629C40A24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9884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0247EDA-5D6E-22AA-C65F-54C165F3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" t="18556" r="12709" b="9543"/>
          <a:stretch/>
        </p:blipFill>
        <p:spPr>
          <a:xfrm rot="16200000">
            <a:off x="2681950" y="-1065821"/>
            <a:ext cx="6613477" cy="84052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283F9B-4809-F20A-E31D-EC74046AECEF}"/>
              </a:ext>
            </a:extLst>
          </p:cNvPr>
          <p:cNvSpPr/>
          <p:nvPr/>
        </p:nvSpPr>
        <p:spPr>
          <a:xfrm>
            <a:off x="504202" y="2948299"/>
            <a:ext cx="1392964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71BD55-A1D8-E2DD-F707-F1B785DEE72F}"/>
              </a:ext>
            </a:extLst>
          </p:cNvPr>
          <p:cNvSpPr/>
          <p:nvPr/>
        </p:nvSpPr>
        <p:spPr>
          <a:xfrm>
            <a:off x="10015671" y="2948299"/>
            <a:ext cx="1760433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6740-7005-C3B4-FC9F-02D2A2B9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Cafeteria / common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59BD7-5AE5-761A-247B-0A02A15E7E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Overall Cafeteria </a:t>
            </a:r>
          </a:p>
        </p:txBody>
      </p:sp>
      <p:pic>
        <p:nvPicPr>
          <p:cNvPr id="12" name="Picture Placeholder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408CCBE6-99D6-46E5-4DF1-20A65E454860}"/>
              </a:ext>
            </a:extLst>
          </p:cNvPr>
          <p:cNvPicPr>
            <a:picLocks noGrp="1" noChangeAspect="1"/>
          </p:cNvPicPr>
          <p:nvPr>
            <p:ph type="pic" sz="quarter" idx="106"/>
          </p:nvPr>
        </p:nvPicPr>
        <p:blipFill>
          <a:blip r:embed="rId2"/>
          <a:srcRect l="4729" r="4729"/>
          <a:stretch>
            <a:fillRect/>
          </a:stretch>
        </p:blipFill>
        <p:spPr>
          <a:xfrm rot="5400000">
            <a:off x="312738" y="1884363"/>
            <a:ext cx="4244975" cy="3516312"/>
          </a:xfrm>
        </p:spPr>
      </p:pic>
      <p:pic>
        <p:nvPicPr>
          <p:cNvPr id="16" name="Picture Placeholder 15" descr="A picture containing wall, indoor, floor&#10;&#10;Description automatically generated">
            <a:extLst>
              <a:ext uri="{FF2B5EF4-FFF2-40B4-BE49-F238E27FC236}">
                <a16:creationId xmlns:a16="http://schemas.microsoft.com/office/drawing/2014/main" id="{1E0C06ED-E7A6-FB7E-BF44-1C7798D815F7}"/>
              </a:ext>
            </a:extLst>
          </p:cNvPr>
          <p:cNvPicPr>
            <a:picLocks noGrp="1" noChangeAspect="1"/>
          </p:cNvPicPr>
          <p:nvPr>
            <p:ph type="pic" sz="quarter" idx="107"/>
          </p:nvPr>
        </p:nvPicPr>
        <p:blipFill>
          <a:blip r:embed="rId3"/>
          <a:srcRect l="4750" r="4750"/>
          <a:stretch>
            <a:fillRect/>
          </a:stretch>
        </p:blipFill>
        <p:spPr>
          <a:xfrm rot="5400000">
            <a:off x="7713663" y="1884363"/>
            <a:ext cx="4244975" cy="3517900"/>
          </a:xfrm>
        </p:spPr>
      </p:pic>
      <p:pic>
        <p:nvPicPr>
          <p:cNvPr id="14" name="Picture Placeholder 13" descr="A picture containing text, indoor, floor, building&#10;&#10;Description automatically generated">
            <a:extLst>
              <a:ext uri="{FF2B5EF4-FFF2-40B4-BE49-F238E27FC236}">
                <a16:creationId xmlns:a16="http://schemas.microsoft.com/office/drawing/2014/main" id="{E256D8E3-6A31-E3CE-EF14-CBCF31D8C401}"/>
              </a:ext>
            </a:extLst>
          </p:cNvPr>
          <p:cNvPicPr>
            <a:picLocks noGrp="1" noChangeAspect="1"/>
          </p:cNvPicPr>
          <p:nvPr>
            <p:ph type="pic" sz="quarter" idx="108"/>
          </p:nvPr>
        </p:nvPicPr>
        <p:blipFill>
          <a:blip r:embed="rId4"/>
          <a:srcRect l="18951" r="1895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7FCAE1-5F30-49FF-334C-D210E38AA2E4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/>
        <p:txBody>
          <a:bodyPr/>
          <a:lstStyle/>
          <a:p>
            <a:r>
              <a:rPr lang="en-US" dirty="0"/>
              <a:t>Elevator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867F2A-76B4-D9ED-9452-C696C4EA1676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/>
        <p:txBody>
          <a:bodyPr/>
          <a:lstStyle/>
          <a:p>
            <a:r>
              <a:rPr lang="en-US" dirty="0"/>
              <a:t>Stairs</a:t>
            </a:r>
          </a:p>
        </p:txBody>
      </p:sp>
    </p:spTree>
    <p:extLst>
      <p:ext uri="{BB962C8B-B14F-4D97-AF65-F5344CB8AC3E}">
        <p14:creationId xmlns:p14="http://schemas.microsoft.com/office/powerpoint/2010/main" val="167039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8AEF2-D774-A20B-233E-897F0365F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C4B03-D5D7-805E-8BF8-AED04BE08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2E3B74-6304-CF6A-C825-F78568379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EBBB1029-0DC9-BBD8-B527-F82C668E76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861" b="19861"/>
          <a:stretch>
            <a:fillRect/>
          </a:stretch>
        </p:blipFill>
        <p:spPr>
          <a:xfrm rot="10800000">
            <a:off x="0" y="1346200"/>
            <a:ext cx="12192000" cy="5511800"/>
          </a:xfrm>
        </p:spPr>
      </p:pic>
    </p:spTree>
    <p:extLst>
      <p:ext uri="{BB962C8B-B14F-4D97-AF65-F5344CB8AC3E}">
        <p14:creationId xmlns:p14="http://schemas.microsoft.com/office/powerpoint/2010/main" val="144094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35BD-113E-D644-1F18-FD60DF54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5CE5-167D-51B9-EC1E-A54C4D8CA26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Are lab spaces meeting the needs of the students?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1BC8-3AD8-1C92-2E7B-841C3787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Square feet devoted to lab space</a:t>
            </a:r>
          </a:p>
          <a:p>
            <a:r>
              <a:rPr lang="en-US" dirty="0"/>
              <a:t>Technology integration</a:t>
            </a:r>
          </a:p>
          <a:p>
            <a:r>
              <a:rPr lang="en-US" dirty="0"/>
              <a:t>Synergy with ALC</a:t>
            </a:r>
          </a:p>
        </p:txBody>
      </p:sp>
      <p:pic>
        <p:nvPicPr>
          <p:cNvPr id="9" name="Picture Placeholder 8" descr="A picture containing text, ceiling, indoor, chair&#10;&#10;Description automatically generated">
            <a:extLst>
              <a:ext uri="{FF2B5EF4-FFF2-40B4-BE49-F238E27FC236}">
                <a16:creationId xmlns:a16="http://schemas.microsoft.com/office/drawing/2014/main" id="{26938E6C-393C-F697-DC65-3F3205A7E50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4688" r="4688"/>
          <a:stretch>
            <a:fillRect/>
          </a:stretch>
        </p:blipFill>
        <p:spPr/>
      </p:pic>
      <p:pic>
        <p:nvPicPr>
          <p:cNvPr id="11" name="Picture Placeholder 10" descr="A picture containing text, indoor, ceiling, floor&#10;&#10;Description automatically generated">
            <a:extLst>
              <a:ext uri="{FF2B5EF4-FFF2-40B4-BE49-F238E27FC236}">
                <a16:creationId xmlns:a16="http://schemas.microsoft.com/office/drawing/2014/main" id="{22116597-3199-6E46-C3B3-DD8C962C094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27643" r="27643"/>
          <a:stretch>
            <a:fillRect/>
          </a:stretch>
        </p:blipFill>
        <p:spPr/>
      </p:pic>
      <p:pic>
        <p:nvPicPr>
          <p:cNvPr id="13" name="Picture Placeholder 12" descr="A picture containing text, indoor, ceiling, area&#10;&#10;Description automatically generated">
            <a:extLst>
              <a:ext uri="{FF2B5EF4-FFF2-40B4-BE49-F238E27FC236}">
                <a16:creationId xmlns:a16="http://schemas.microsoft.com/office/drawing/2014/main" id="{0660FB37-2AA1-50F0-24B2-FACC1BB0010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4688" r="4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45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35BD-113E-D644-1F18-FD60DF54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classroom water leakage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5CE5-167D-51B9-EC1E-A54C4D8CA26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North foundation wall leaks</a:t>
            </a:r>
          </a:p>
          <a:p>
            <a:r>
              <a:rPr lang="en-US" dirty="0"/>
              <a:t>Water leaks from classroom above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1BC8-3AD8-1C92-2E7B-841C3787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leaks at north wall when it rains</a:t>
            </a:r>
          </a:p>
          <a:p>
            <a:r>
              <a:rPr lang="en-US" dirty="0"/>
              <a:t>Water leaks through plumbing penetrations in floor above</a:t>
            </a:r>
          </a:p>
          <a:p>
            <a:r>
              <a:rPr lang="en-US" dirty="0"/>
              <a:t>Unsightly ceiling tile </a:t>
            </a:r>
          </a:p>
          <a:p>
            <a:r>
              <a:rPr lang="en-US" dirty="0"/>
              <a:t>Temporary collection system</a:t>
            </a:r>
          </a:p>
          <a:p>
            <a:r>
              <a:rPr lang="en-US" dirty="0"/>
              <a:t>Peeling paint, discoloration, efflorescence</a:t>
            </a:r>
          </a:p>
          <a:p>
            <a:r>
              <a:rPr lang="en-US" dirty="0"/>
              <a:t>Potential indoor air quality issue</a:t>
            </a:r>
          </a:p>
        </p:txBody>
      </p:sp>
      <p:pic>
        <p:nvPicPr>
          <p:cNvPr id="15" name="Picture Placeholder 14" descr="A picture containing outdoor&#10;&#10;Description automatically generated">
            <a:extLst>
              <a:ext uri="{FF2B5EF4-FFF2-40B4-BE49-F238E27FC236}">
                <a16:creationId xmlns:a16="http://schemas.microsoft.com/office/drawing/2014/main" id="{BD0FC816-219E-45E0-40CE-D10AC676C2F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26724" r="26724"/>
          <a:stretch>
            <a:fillRect/>
          </a:stretch>
        </p:blipFill>
        <p:spPr>
          <a:xfrm rot="5400000">
            <a:off x="5078413" y="-317500"/>
            <a:ext cx="3048000" cy="3683000"/>
          </a:xfrm>
        </p:spPr>
      </p:pic>
      <p:pic>
        <p:nvPicPr>
          <p:cNvPr id="17" name="Picture Placeholder 16" descr="A ceiling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16E10C36-A684-63C8-6B19-72D31A1BF46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4688" r="4688"/>
          <a:stretch>
            <a:fillRect/>
          </a:stretch>
        </p:blipFill>
        <p:spPr/>
      </p:pic>
      <p:pic>
        <p:nvPicPr>
          <p:cNvPr id="19" name="Picture Placeholder 18" descr="A class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65F29256-5679-3BCC-FFBD-605C1FB3264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l="33232" r="33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2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E1EB-4869-EF05-A175-A3A0AA09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3697274" cy="276999"/>
          </a:xfrm>
        </p:spPr>
        <p:txBody>
          <a:bodyPr/>
          <a:lstStyle/>
          <a:p>
            <a:r>
              <a:rPr lang="en-US" dirty="0"/>
              <a:t>restrooms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DF9F-3F73-053A-6205-1B7739D3C85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Most restrooms do not meet accessibility requirements.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FC73C-EA61-A764-B9A9-1DD7AFF6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383A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accessible restrooms on the lower level or cafeteria level, or upper level</a:t>
            </a:r>
          </a:p>
          <a:p>
            <a:r>
              <a:rPr lang="en-US" dirty="0">
                <a:cs typeface="Times New Roman" panose="02020603050405020304" pitchFamily="18" charset="0"/>
              </a:rPr>
              <a:t>Accessible restrooms on main level are at auditorium lobby</a:t>
            </a:r>
          </a:p>
          <a:p>
            <a:r>
              <a:rPr lang="en-US" dirty="0"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383A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ix single user restrooms, most not accessible to students or public. Only two meets accessible requirements, only one is public</a:t>
            </a:r>
          </a:p>
          <a:p>
            <a:endParaRPr lang="en-US" sz="1600" dirty="0">
              <a:solidFill>
                <a:srgbClr val="383A3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 descr="A picture containing indoor, wood&#10;&#10;Description automatically generated">
            <a:extLst>
              <a:ext uri="{FF2B5EF4-FFF2-40B4-BE49-F238E27FC236}">
                <a16:creationId xmlns:a16="http://schemas.microsoft.com/office/drawing/2014/main" id="{1D5ABE2E-F6C4-D63F-743D-505D63489CB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8966" r="18966"/>
          <a:stretch>
            <a:fillRect/>
          </a:stretch>
        </p:blipFill>
        <p:spPr>
          <a:xfrm rot="5400000">
            <a:off x="5078413" y="-317500"/>
            <a:ext cx="3048000" cy="3683000"/>
          </a:xfrm>
        </p:spPr>
      </p:pic>
      <p:pic>
        <p:nvPicPr>
          <p:cNvPr id="13" name="Picture Placeholder 12" descr="A picture containing indoor, tiled&#10;&#10;Description automatically generated">
            <a:extLst>
              <a:ext uri="{FF2B5EF4-FFF2-40B4-BE49-F238E27FC236}">
                <a16:creationId xmlns:a16="http://schemas.microsoft.com/office/drawing/2014/main" id="{69C24988-9E68-34A9-D799-208D125D4CB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10254" b="10254"/>
          <a:stretch>
            <a:fillRect/>
          </a:stretch>
        </p:blipFill>
        <p:spPr>
          <a:xfrm rot="16200000">
            <a:off x="7265988" y="1246188"/>
            <a:ext cx="6172200" cy="3679825"/>
          </a:xfrm>
        </p:spPr>
      </p:pic>
      <p:pic>
        <p:nvPicPr>
          <p:cNvPr id="17" name="Picture Placeholder 16" descr="A picture containing green, tiled&#10;&#10;Description automatically generated">
            <a:extLst>
              <a:ext uri="{FF2B5EF4-FFF2-40B4-BE49-F238E27FC236}">
                <a16:creationId xmlns:a16="http://schemas.microsoft.com/office/drawing/2014/main" id="{1EA46AFB-C101-15A0-4A62-D340BAAB92A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18966" r="18966"/>
          <a:stretch>
            <a:fillRect/>
          </a:stretch>
        </p:blipFill>
        <p:spPr>
          <a:xfrm rot="5400000">
            <a:off x="5078413" y="2806700"/>
            <a:ext cx="3048000" cy="3683000"/>
          </a:xfrm>
        </p:spPr>
      </p:pic>
    </p:spTree>
    <p:extLst>
      <p:ext uri="{BB962C8B-B14F-4D97-AF65-F5344CB8AC3E}">
        <p14:creationId xmlns:p14="http://schemas.microsoft.com/office/powerpoint/2010/main" val="161223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248F-57D3-964A-794D-53B6A575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center</a:t>
            </a:r>
          </a:p>
        </p:txBody>
      </p:sp>
      <p:pic>
        <p:nvPicPr>
          <p:cNvPr id="7" name="Picture Placeholder 6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80E661A0-27BC-4889-C024-85BA8E10EAA9}"/>
              </a:ext>
            </a:extLst>
          </p:cNvPr>
          <p:cNvPicPr>
            <a:picLocks noGrp="1" noChangeAspect="1"/>
          </p:cNvPicPr>
          <p:nvPr>
            <p:ph type="pic" sz="quarter" idx="106"/>
          </p:nvPr>
        </p:nvPicPr>
        <p:blipFill>
          <a:blip r:embed="rId2"/>
          <a:srcRect l="4817" r="4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540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E1EB-4869-EF05-A175-A3A0AA09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3697274" cy="276999"/>
          </a:xfrm>
        </p:spPr>
        <p:txBody>
          <a:bodyPr/>
          <a:lstStyle/>
          <a:p>
            <a:r>
              <a:rPr lang="en-US" dirty="0"/>
              <a:t>Classroom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DF9F-3F73-053A-6205-1B7739D3C85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Most classrooms do not have access to daylight.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FC73C-EA61-A764-B9A9-1DD7AFF6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classroom layout</a:t>
            </a:r>
          </a:p>
          <a:p>
            <a:r>
              <a:rPr lang="en-US" dirty="0"/>
              <a:t>Two-story spaces in SPED area are disruptive to students </a:t>
            </a:r>
          </a:p>
          <a:p>
            <a:r>
              <a:rPr lang="en-US" dirty="0"/>
              <a:t>Clerestory windows were mostly blocked by new mechanical system </a:t>
            </a:r>
          </a:p>
        </p:txBody>
      </p:sp>
      <p:pic>
        <p:nvPicPr>
          <p:cNvPr id="16" name="Picture Placeholder 15" descr="A class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B6BCA960-E8BB-7769-F5A1-9657431E463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4688" r="4688"/>
          <a:stretch>
            <a:fillRect/>
          </a:stretch>
        </p:blipFill>
        <p:spPr/>
      </p:pic>
      <p:pic>
        <p:nvPicPr>
          <p:cNvPr id="19" name="Picture Placeholder 18" descr="A picture containing text, ceiling, floor, indoor&#10;&#10;Description automatically generated">
            <a:extLst>
              <a:ext uri="{FF2B5EF4-FFF2-40B4-BE49-F238E27FC236}">
                <a16:creationId xmlns:a16="http://schemas.microsoft.com/office/drawing/2014/main" id="{48B9AE0A-1AC5-A9CF-6FAF-53E3D194082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4688" r="4688"/>
          <a:stretch>
            <a:fillRect/>
          </a:stretch>
        </p:blipFill>
        <p:spPr/>
      </p:pic>
      <p:pic>
        <p:nvPicPr>
          <p:cNvPr id="14" name="Picture Placeholder 13" descr="A picture containing wall, indoor, ceiling, building&#10;&#10;Description automatically generated">
            <a:extLst>
              <a:ext uri="{FF2B5EF4-FFF2-40B4-BE49-F238E27FC236}">
                <a16:creationId xmlns:a16="http://schemas.microsoft.com/office/drawing/2014/main" id="{B3D65919-C10B-AEAB-CADA-62135AC608F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t="10254" b="10254"/>
          <a:stretch>
            <a:fillRect/>
          </a:stretch>
        </p:blipFill>
        <p:spPr>
          <a:xfrm rot="16200000">
            <a:off x="7265988" y="1246188"/>
            <a:ext cx="6172200" cy="3679825"/>
          </a:xfrm>
        </p:spPr>
      </p:pic>
    </p:spTree>
    <p:extLst>
      <p:ext uri="{BB962C8B-B14F-4D97-AF65-F5344CB8AC3E}">
        <p14:creationId xmlns:p14="http://schemas.microsoft.com/office/powerpoint/2010/main" val="1164520280"/>
      </p:ext>
    </p:extLst>
  </p:cSld>
  <p:clrMapOvr>
    <a:masterClrMapping/>
  </p:clrMapOvr>
</p:sld>
</file>

<file path=ppt/theme/theme1.xml><?xml version="1.0" encoding="utf-8"?>
<a:theme xmlns:a="http://schemas.openxmlformats.org/drawingml/2006/main" name="1. Cover Ver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5349B76C-E525-EC49-9655-DFA43FB755D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Section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01319D36-2712-7142-BFEE-AAB93FB5F387}"/>
    </a:ext>
  </a:extLst>
</a:theme>
</file>

<file path=ppt/theme/theme3.xml><?xml version="1.0" encoding="utf-8"?>
<a:theme xmlns:a="http://schemas.openxmlformats.org/drawingml/2006/main" name="3. Section Hea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77622742-70CA-954C-B52E-A0049A4AC316}"/>
    </a:ext>
  </a:extLst>
</a:theme>
</file>

<file path=ppt/theme/theme4.xml><?xml version="1.0" encoding="utf-8"?>
<a:theme xmlns:a="http://schemas.openxmlformats.org/drawingml/2006/main" name="4. Intro Slides + Final Thank You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D7235FBF-9C2E-AE42-833A-87D91E0C3D48}"/>
    </a:ext>
  </a:extLst>
</a:theme>
</file>

<file path=ppt/theme/theme5.xml><?xml version="1.0" encoding="utf-8"?>
<a:theme xmlns:a="http://schemas.openxmlformats.org/drawingml/2006/main" name="5. Content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8D2B4F13-6BAA-2045-AE12-28FED9219C63}"/>
    </a:ext>
  </a:extLst>
</a:theme>
</file>

<file path=ppt/theme/theme6.xml><?xml version="1.0" encoding="utf-8"?>
<a:theme xmlns:a="http://schemas.openxmlformats.org/drawingml/2006/main" name="6. Project + Bio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80DF50F1-1157-4742-B398-A6593904DB17}"/>
    </a:ext>
  </a:extLst>
</a:theme>
</file>

<file path=ppt/theme/theme7.xml><?xml version="1.0" encoding="utf-8"?>
<a:theme xmlns:a="http://schemas.openxmlformats.org/drawingml/2006/main" name="7. Project PAges with GREEN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AL_LHB_PPT_Template_Version2" id="{A42C0B7D-F4B8-9A4E-B4E6-B023B017E9FB}" vid="{38A39A7F-9B74-CD4F-A0C3-29F2D7F944A3}"/>
    </a:ext>
  </a:extLst>
</a:theme>
</file>

<file path=ppt/theme/theme8.xml><?xml version="1.0" encoding="utf-8"?>
<a:theme xmlns:a="http://schemas.openxmlformats.org/drawingml/2006/main" name="8. HELPFUL TI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LHB_PPT_Template_Version2" id="{A42C0B7D-F4B8-9A4E-B4E6-B023B017E9FB}" vid="{6259998F-34AB-8F4C-A212-39B1F775F6E5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175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Calibri</vt:lpstr>
      <vt:lpstr>System Font Regular</vt:lpstr>
      <vt:lpstr>Wingdings</vt:lpstr>
      <vt:lpstr>1. Cover Versions</vt:lpstr>
      <vt:lpstr>2. Section Dividers</vt:lpstr>
      <vt:lpstr>3. Section Headers</vt:lpstr>
      <vt:lpstr>4. Intro Slides + Final Thank You Slide</vt:lpstr>
      <vt:lpstr>5. Content Pages</vt:lpstr>
      <vt:lpstr>6. Project + Bio Pages</vt:lpstr>
      <vt:lpstr>7. Project PAges with GREEN bar</vt:lpstr>
      <vt:lpstr>8. HELPFUL TIPS</vt:lpstr>
      <vt:lpstr>Pine city high school </vt:lpstr>
      <vt:lpstr>PowerPoint Presentation</vt:lpstr>
      <vt:lpstr>Cafeteria / common space</vt:lpstr>
      <vt:lpstr>PowerPoint Presentation</vt:lpstr>
      <vt:lpstr>Lab spaces</vt:lpstr>
      <vt:lpstr>north classroom water leakage</vt:lpstr>
      <vt:lpstr>restrooms</vt:lpstr>
      <vt:lpstr>Media center</vt:lpstr>
      <vt:lpstr>Classroom spaces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 Faerber</dc:creator>
  <cp:lastModifiedBy>Chris Bubser</cp:lastModifiedBy>
  <cp:revision>16</cp:revision>
  <cp:lastPrinted>2022-01-24T17:44:35Z</cp:lastPrinted>
  <dcterms:created xsi:type="dcterms:W3CDTF">2022-11-08T19:27:37Z</dcterms:created>
  <dcterms:modified xsi:type="dcterms:W3CDTF">2023-04-05T19:42:07Z</dcterms:modified>
</cp:coreProperties>
</file>