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Tino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SourceCodePro-boldItalic.fntdata"/><Relationship Id="rId21" Type="http://schemas.openxmlformats.org/officeDocument/2006/relationships/font" Target="fonts/SourceCodePro-italic.fntdata"/><Relationship Id="rId24" Type="http://schemas.openxmlformats.org/officeDocument/2006/relationships/font" Target="fonts/Tinos-bold.fntdata"/><Relationship Id="rId23" Type="http://schemas.openxmlformats.org/officeDocument/2006/relationships/font" Target="fonts/Tinos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Tinos-boldItalic.fntdata"/><Relationship Id="rId25" Type="http://schemas.openxmlformats.org/officeDocument/2006/relationships/font" Target="fonts/Tino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19" Type="http://schemas.openxmlformats.org/officeDocument/2006/relationships/font" Target="fonts/SourceCodePro-regular.fntdata"/><Relationship Id="rId1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22d172004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22d172004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2323d2058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2323d2058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c7b2cd478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c7b2cd478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c7b2cd4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c7b2cd4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c2b7b47e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c2b7b47e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c7b2cd478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c7b2cd47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b5d7153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b5d7153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415388b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415388b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2d17200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22d17200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c7b2cd478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c7b2cd478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ball-gnhs.youcanbook.me/" TargetMode="External"/><Relationship Id="rId4" Type="http://schemas.openxmlformats.org/officeDocument/2006/relationships/hyperlink" Target="https://vlujano.youcanbook.me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3.png"/><Relationship Id="rId5" Type="http://schemas.openxmlformats.org/officeDocument/2006/relationships/hyperlink" Target="https://jmckennagnhs.youcanbook.me/" TargetMode="External"/><Relationship Id="rId6" Type="http://schemas.openxmlformats.org/officeDocument/2006/relationships/hyperlink" Target="https://tim-sheehan.youcanbook.me/" TargetMode="External"/><Relationship Id="rId7" Type="http://schemas.openxmlformats.org/officeDocument/2006/relationships/hyperlink" Target="https://poconnell.youcanbook.me/" TargetMode="External"/><Relationship Id="rId8" Type="http://schemas.openxmlformats.org/officeDocument/2006/relationships/hyperlink" Target="https://mstenberg.youcanbook.m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echcampus.org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437525" y="4217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selection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2022-2023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2355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Current junior class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122475" y="183700"/>
            <a:ext cx="8709900" cy="43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800" y="536398"/>
            <a:ext cx="4221525" cy="42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200" y="688798"/>
            <a:ext cx="4221525" cy="42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600" y="321475"/>
            <a:ext cx="4221525" cy="47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00" y="536400"/>
            <a:ext cx="3645225" cy="27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445025"/>
            <a:ext cx="8520600" cy="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Amatic SC"/>
                <a:ea typeface="Amatic SC"/>
                <a:cs typeface="Amatic SC"/>
                <a:sym typeface="Amatic SC"/>
              </a:rPr>
              <a:t>How do I make an appointment with my </a:t>
            </a: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counselor?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0" y="1017725"/>
            <a:ext cx="88323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																													</a:t>
            </a:r>
            <a:r>
              <a:rPr lang="en"/>
              <a:t>	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https://kball-gnhs.youcanbook.me/</a:t>
            </a:r>
            <a:r>
              <a:rPr lang="en" sz="1200"/>
              <a:t>     </a:t>
            </a:r>
            <a:r>
              <a:rPr lang="en" sz="1200"/>
              <a:t>	                        </a:t>
            </a:r>
            <a:r>
              <a:rPr lang="en"/>
              <a:t>	         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https://vlujano.youcanbook.me/</a:t>
            </a:r>
            <a:r>
              <a:rPr lang="en" sz="1100"/>
              <a:t>		</a:t>
            </a:r>
            <a:r>
              <a:rPr lang="en"/>
              <a:t>																																																	                       				</a:t>
            </a:r>
            <a:r>
              <a:rPr lang="en" sz="1900"/>
              <a:t>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https://jmckennagnhs.youcanbook.me/</a:t>
            </a:r>
            <a:r>
              <a:rPr lang="en" sz="1200"/>
              <a:t>                                                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https://tim-sheehan.youcanbook.me/</a:t>
            </a:r>
            <a:r>
              <a:rPr lang="en" sz="1100"/>
              <a:t>	 </a:t>
            </a:r>
            <a:r>
              <a:rPr lang="en" sz="1200"/>
              <a:t>                                                                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	</a:t>
            </a:r>
            <a:r>
              <a:rPr lang="en" sz="1100"/>
              <a:t>https://	            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https://poconnell.youcanbook.me/</a:t>
            </a:r>
            <a:r>
              <a:rPr lang="en" sz="1200"/>
              <a:t>	                                               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https://mstenberg.youcanbook.me/</a:t>
            </a:r>
            <a:r>
              <a:rPr lang="en" sz="1200"/>
              <a:t>	    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		</a:t>
            </a:r>
            <a:endParaRPr sz="1100"/>
          </a:p>
        </p:txBody>
      </p:sp>
      <p:pic>
        <p:nvPicPr>
          <p:cNvPr id="172" name="Google Shape;17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313" y="1447163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688" y="261678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688" y="3786413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91863" y="1447163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91863" y="2616788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91863" y="3786413"/>
            <a:ext cx="8096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Who is my counselor?</a:t>
            </a:r>
            <a:endParaRPr sz="6000"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8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Mr.  Ball    </a:t>
            </a:r>
            <a:r>
              <a:rPr lang="en" sz="2000">
                <a:solidFill>
                  <a:srgbClr val="3F3F3F"/>
                </a:solidFill>
              </a:rPr>
              <a:t> 		  A – E</a:t>
            </a:r>
            <a:endParaRPr sz="2000">
              <a:solidFill>
                <a:srgbClr val="3F3F3F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8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Mrs. McKenna</a:t>
            </a:r>
            <a:r>
              <a:rPr lang="en" sz="2000">
                <a:solidFill>
                  <a:srgbClr val="3F3F3F"/>
                </a:solidFill>
              </a:rPr>
              <a:t>			  F – Lar</a:t>
            </a:r>
            <a:endParaRPr sz="2000">
              <a:solidFill>
                <a:srgbClr val="3F3F3F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8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Mr.  Sheehan </a:t>
            </a:r>
            <a:r>
              <a:rPr lang="en" sz="2000">
                <a:solidFill>
                  <a:srgbClr val="3F3F3F"/>
                </a:solidFill>
              </a:rPr>
              <a:t> 		  Las - Q</a:t>
            </a:r>
            <a:endParaRPr sz="2000">
              <a:solidFill>
                <a:srgbClr val="3F3F3F"/>
              </a:solidFill>
            </a:endParaRPr>
          </a:p>
          <a:p>
            <a:pPr indent="45720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8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Mrs. Stenberg 		  </a:t>
            </a:r>
            <a:r>
              <a:rPr lang="en" sz="2000">
                <a:solidFill>
                  <a:srgbClr val="3F3F3F"/>
                </a:solidFill>
              </a:rPr>
              <a:t>R – Z</a:t>
            </a:r>
            <a:endParaRPr sz="2000">
              <a:solidFill>
                <a:srgbClr val="3F3F3F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F3F3F"/>
                </a:solidFill>
              </a:rPr>
              <a:t>Mrs. Lujano  </a:t>
            </a:r>
            <a:r>
              <a:rPr lang="en" sz="2000">
                <a:solidFill>
                  <a:srgbClr val="3F3F3F"/>
                </a:solidFill>
              </a:rPr>
              <a:t>    	  (504 Counselor A-Z, IEP P-Z) </a:t>
            </a:r>
            <a:endParaRPr sz="2000">
              <a:solidFill>
                <a:srgbClr val="3F3F3F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F3F3F"/>
                </a:solidFill>
              </a:rPr>
              <a:t>Mr.  O’Connell, DC</a:t>
            </a:r>
            <a:r>
              <a:rPr lang="en" sz="2000">
                <a:solidFill>
                  <a:srgbClr val="3F3F3F"/>
                </a:solidFill>
              </a:rPr>
              <a:t>	  (IEP Counselor A-O)</a:t>
            </a:r>
            <a:endParaRPr sz="2000">
              <a:solidFill>
                <a:srgbClr val="3F3F3F"/>
              </a:solidFill>
            </a:endParaRPr>
          </a:p>
          <a:p>
            <a:pPr indent="45720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6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Mrs. Applehans </a:t>
            </a:r>
            <a:r>
              <a:rPr lang="en" sz="2000">
                <a:solidFill>
                  <a:srgbClr val="3F3F3F"/>
                </a:solidFill>
              </a:rPr>
              <a:t>     College and Career Center</a:t>
            </a:r>
            <a:endParaRPr sz="2000">
              <a:solidFill>
                <a:srgbClr val="3F3F3F"/>
              </a:solidFill>
            </a:endParaRPr>
          </a:p>
          <a:p>
            <a:pPr indent="45720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6374"/>
              </a:buClr>
              <a:buSzPts val="2600"/>
              <a:buFont typeface="Noto Sans Symbols"/>
              <a:buNone/>
            </a:pPr>
            <a:r>
              <a:rPr b="1" lang="en" sz="2000">
                <a:solidFill>
                  <a:srgbClr val="3F3F3F"/>
                </a:solidFill>
              </a:rPr>
              <a:t>Mrs. Feeney	</a:t>
            </a:r>
            <a:r>
              <a:rPr lang="en" sz="2000">
                <a:solidFill>
                  <a:srgbClr val="3F3F3F"/>
                </a:solidFill>
              </a:rPr>
              <a:t>		  Counseling Department Secretary</a:t>
            </a:r>
            <a:endParaRPr sz="20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AF7B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7575" y="0"/>
            <a:ext cx="1876425" cy="268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2469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course selection information</a:t>
            </a:r>
            <a:endParaRPr sz="6000"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Students will register for classes through their Knights Block.  Appointment times will be sent to students and posted throughout the building.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Please continue to check your email for updates regarding course selection.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950" y="3812700"/>
            <a:ext cx="1897050" cy="13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418850" y="1704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Things to consider - Balance is key!</a:t>
            </a:r>
            <a:endParaRPr sz="6000"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228675"/>
            <a:ext cx="8520600" cy="3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Do I have enough time to be successful in all of my courses?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Do I have enough time to be involved in extracurricular </a:t>
            </a:r>
            <a:r>
              <a:rPr lang="en" sz="2300"/>
              <a:t>activities or get a job</a:t>
            </a:r>
            <a:r>
              <a:rPr lang="en" sz="2300"/>
              <a:t>? </a:t>
            </a:r>
            <a:endParaRPr b="1" sz="1600">
              <a:solidFill>
                <a:srgbClr val="FF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Have I discussed my course selections with my parents/guardians?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Have I thought about my future goals/career interests?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Will I have enough time to apply to college?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Things to consider</a:t>
            </a:r>
            <a:endParaRPr sz="6000"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351125"/>
            <a:ext cx="8710200" cy="3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need to select enough classes to fill 7 periods.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Lunch and Knights Block will be  built into your schedule.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Please think about a few back up elective options in case your first choice is unavailable.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150" y="0"/>
            <a:ext cx="2178849" cy="11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recommendations</a:t>
            </a:r>
            <a:endParaRPr sz="6000"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311700" y="1228675"/>
            <a:ext cx="8750700" cy="4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400"/>
              <a:t>Your current teachers have made recommendations in many departments so you may be placed in English, Math, Science, Social Studies and World Language based on these recommendations.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All Seniors will take one semester of Government - Regular/Honors/AP </a:t>
            </a:r>
            <a:endParaRPr sz="25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reminders</a:t>
            </a:r>
            <a:endParaRPr sz="6000"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228675"/>
            <a:ext cx="88323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Seniors will take an Economics class or Personal Finance to meet their consumer education requirement if they have not done so yet.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 choices - pick a first and second choice.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Electives - pick a first and second choice.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you completed your Fine Arts?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you completed your Applied Arts?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264" y="26600"/>
            <a:ext cx="2736734" cy="10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107150"/>
            <a:ext cx="85206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Examples of electives</a:t>
            </a:r>
            <a:endParaRPr sz="6000"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11700" y="1182750"/>
            <a:ext cx="8582400" cy="3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Fine Arts</a:t>
            </a:r>
            <a:r>
              <a:rPr lang="en"/>
              <a:t>: Music/Band, Theatre, Visual Arts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Applied Arts</a:t>
            </a:r>
            <a:r>
              <a:rPr lang="en"/>
              <a:t>: Business Education, Family and Consumer Science, Technology and Engineering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Consumer Education</a:t>
            </a:r>
            <a:r>
              <a:rPr lang="en"/>
              <a:t>: Personal Finance, Economics, AP Economics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World Languages</a:t>
            </a:r>
            <a:r>
              <a:rPr lang="en"/>
              <a:t>: Spanish and French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Life Fitness: </a:t>
            </a:r>
            <a:r>
              <a:rPr lang="en"/>
              <a:t>Team Sports, Individual Sports, Strength &amp; Conditioning, Aerobics and Conditioning, Adventure Challenge, Dance 1 &amp; 2</a:t>
            </a:r>
            <a:endParaRPr/>
          </a:p>
        </p:txBody>
      </p:sp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325" y="0"/>
            <a:ext cx="2311676" cy="13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11700" y="0"/>
            <a:ext cx="85206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Tech campus information</a:t>
            </a:r>
            <a:endParaRPr sz="6000"/>
          </a:p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11700" y="962675"/>
            <a:ext cx="8520600" cy="42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Tech Campus is open to Juniors and Seniors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you are interested in attending Tech Campus - Talk to your counselor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Note: Tech Campus is 4 periods long; 2 periods each day so it may be difficult to fit into your schedule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 view the programs that are offered at tech campus go to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https://www.techcampus.org/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6" name="Google Shape;1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475" y="4163775"/>
            <a:ext cx="3052525" cy="8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